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35"/>
  </p:notesMasterIdLst>
  <p:handoutMasterIdLst>
    <p:handoutMasterId r:id="rId36"/>
  </p:handoutMasterIdLst>
  <p:sldIdLst>
    <p:sldId id="357" r:id="rId5"/>
    <p:sldId id="362" r:id="rId6"/>
    <p:sldId id="363" r:id="rId7"/>
    <p:sldId id="376" r:id="rId8"/>
    <p:sldId id="358" r:id="rId9"/>
    <p:sldId id="366" r:id="rId10"/>
    <p:sldId id="387" r:id="rId11"/>
    <p:sldId id="365" r:id="rId12"/>
    <p:sldId id="368" r:id="rId13"/>
    <p:sldId id="388" r:id="rId14"/>
    <p:sldId id="367" r:id="rId15"/>
    <p:sldId id="389" r:id="rId16"/>
    <p:sldId id="390" r:id="rId17"/>
    <p:sldId id="375" r:id="rId18"/>
    <p:sldId id="378" r:id="rId19"/>
    <p:sldId id="374" r:id="rId20"/>
    <p:sldId id="369" r:id="rId21"/>
    <p:sldId id="370" r:id="rId22"/>
    <p:sldId id="371" r:id="rId23"/>
    <p:sldId id="372" r:id="rId24"/>
    <p:sldId id="373" r:id="rId25"/>
    <p:sldId id="377" r:id="rId26"/>
    <p:sldId id="359" r:id="rId27"/>
    <p:sldId id="360" r:id="rId28"/>
    <p:sldId id="361" r:id="rId29"/>
    <p:sldId id="379" r:id="rId30"/>
    <p:sldId id="380" r:id="rId31"/>
    <p:sldId id="381" r:id="rId32"/>
    <p:sldId id="386" r:id="rId33"/>
    <p:sldId id="382" r:id="rId34"/>
  </p:sldIdLst>
  <p:sldSz cx="9144000" cy="6858000" type="screen4x3"/>
  <p:notesSz cx="7099300" cy="10234613"/>
  <p:defaultTextStyle>
    <a:defPPr>
      <a:defRPr lang="de-DE"/>
    </a:defPPr>
    <a:lvl1pPr algn="l" rtl="0" fontAlgn="base">
      <a:spcBef>
        <a:spcPct val="0"/>
      </a:spcBef>
      <a:spcAft>
        <a:spcPct val="0"/>
      </a:spcAft>
      <a:defRPr sz="1200" b="1" kern="1200">
        <a:solidFill>
          <a:schemeClr val="accent1"/>
        </a:solidFill>
        <a:latin typeface="Arial" pitchFamily="34" charset="0"/>
        <a:ea typeface="ＭＳ Ｐゴシック" charset="-128"/>
        <a:cs typeface="+mn-cs"/>
      </a:defRPr>
    </a:lvl1pPr>
    <a:lvl2pPr marL="457200" algn="l" rtl="0" fontAlgn="base">
      <a:spcBef>
        <a:spcPct val="0"/>
      </a:spcBef>
      <a:spcAft>
        <a:spcPct val="0"/>
      </a:spcAft>
      <a:defRPr sz="1200" b="1" kern="1200">
        <a:solidFill>
          <a:schemeClr val="accent1"/>
        </a:solidFill>
        <a:latin typeface="Arial" pitchFamily="34" charset="0"/>
        <a:ea typeface="ＭＳ Ｐゴシック" charset="-128"/>
        <a:cs typeface="+mn-cs"/>
      </a:defRPr>
    </a:lvl2pPr>
    <a:lvl3pPr marL="914400" algn="l" rtl="0" fontAlgn="base">
      <a:spcBef>
        <a:spcPct val="0"/>
      </a:spcBef>
      <a:spcAft>
        <a:spcPct val="0"/>
      </a:spcAft>
      <a:defRPr sz="1200" b="1" kern="1200">
        <a:solidFill>
          <a:schemeClr val="accent1"/>
        </a:solidFill>
        <a:latin typeface="Arial" pitchFamily="34" charset="0"/>
        <a:ea typeface="ＭＳ Ｐゴシック" charset="-128"/>
        <a:cs typeface="+mn-cs"/>
      </a:defRPr>
    </a:lvl3pPr>
    <a:lvl4pPr marL="1371600" algn="l" rtl="0" fontAlgn="base">
      <a:spcBef>
        <a:spcPct val="0"/>
      </a:spcBef>
      <a:spcAft>
        <a:spcPct val="0"/>
      </a:spcAft>
      <a:defRPr sz="1200" b="1" kern="1200">
        <a:solidFill>
          <a:schemeClr val="accent1"/>
        </a:solidFill>
        <a:latin typeface="Arial" pitchFamily="34" charset="0"/>
        <a:ea typeface="ＭＳ Ｐゴシック" charset="-128"/>
        <a:cs typeface="+mn-cs"/>
      </a:defRPr>
    </a:lvl4pPr>
    <a:lvl5pPr marL="1828800" algn="l" rtl="0" fontAlgn="base">
      <a:spcBef>
        <a:spcPct val="0"/>
      </a:spcBef>
      <a:spcAft>
        <a:spcPct val="0"/>
      </a:spcAft>
      <a:defRPr sz="1200" b="1" kern="1200">
        <a:solidFill>
          <a:schemeClr val="accent1"/>
        </a:solidFill>
        <a:latin typeface="Arial" pitchFamily="34" charset="0"/>
        <a:ea typeface="ＭＳ Ｐゴシック" charset="-128"/>
        <a:cs typeface="+mn-cs"/>
      </a:defRPr>
    </a:lvl5pPr>
    <a:lvl6pPr marL="2286000" algn="l" defTabSz="914400" rtl="0" eaLnBrk="1" latinLnBrk="0" hangingPunct="1">
      <a:defRPr sz="1200" b="1" kern="1200">
        <a:solidFill>
          <a:schemeClr val="accent1"/>
        </a:solidFill>
        <a:latin typeface="Arial" pitchFamily="34" charset="0"/>
        <a:ea typeface="ＭＳ Ｐゴシック" charset="-128"/>
        <a:cs typeface="+mn-cs"/>
      </a:defRPr>
    </a:lvl6pPr>
    <a:lvl7pPr marL="2743200" algn="l" defTabSz="914400" rtl="0" eaLnBrk="1" latinLnBrk="0" hangingPunct="1">
      <a:defRPr sz="1200" b="1" kern="1200">
        <a:solidFill>
          <a:schemeClr val="accent1"/>
        </a:solidFill>
        <a:latin typeface="Arial" pitchFamily="34" charset="0"/>
        <a:ea typeface="ＭＳ Ｐゴシック" charset="-128"/>
        <a:cs typeface="+mn-cs"/>
      </a:defRPr>
    </a:lvl7pPr>
    <a:lvl8pPr marL="3200400" algn="l" defTabSz="914400" rtl="0" eaLnBrk="1" latinLnBrk="0" hangingPunct="1">
      <a:defRPr sz="1200" b="1" kern="1200">
        <a:solidFill>
          <a:schemeClr val="accent1"/>
        </a:solidFill>
        <a:latin typeface="Arial" pitchFamily="34" charset="0"/>
        <a:ea typeface="ＭＳ Ｐゴシック" charset="-128"/>
        <a:cs typeface="+mn-cs"/>
      </a:defRPr>
    </a:lvl8pPr>
    <a:lvl9pPr marL="3657600" algn="l" defTabSz="914400" rtl="0" eaLnBrk="1" latinLnBrk="0" hangingPunct="1">
      <a:defRPr sz="1200" b="1" kern="1200">
        <a:solidFill>
          <a:schemeClr val="accent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6699FF"/>
    <a:srgbClr val="FFFF99"/>
    <a:srgbClr val="CCECFF"/>
    <a:srgbClr val="FFFF66"/>
    <a:srgbClr val="CC0000"/>
    <a:srgbClr val="DDDDD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91" autoAdjust="0"/>
  </p:normalViewPr>
  <p:slideViewPr>
    <p:cSldViewPr>
      <p:cViewPr varScale="1">
        <p:scale>
          <a:sx n="100" d="100"/>
          <a:sy n="100" d="100"/>
        </p:scale>
        <p:origin x="1914" y="102"/>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5EA98-01A1-4175-8354-A5E920062E6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de-CH"/>
        </a:p>
      </dgm:t>
    </dgm:pt>
    <dgm:pt modelId="{2AB98576-DFDC-4874-92BA-B3AFC42DDD3E}">
      <dgm:prSet phldrT="[Text]" phldr="1"/>
      <dgm:spPr>
        <a:noFill/>
        <a:ln>
          <a:noFill/>
        </a:ln>
        <a:effectLst/>
      </dgm:spPr>
      <dgm:t>
        <a:bodyPr/>
        <a:lstStyle/>
        <a:p>
          <a:endParaRPr lang="de-CH" dirty="0"/>
        </a:p>
      </dgm:t>
    </dgm:pt>
    <dgm:pt modelId="{3E30DA00-CC69-473D-B280-5825BE772497}" type="parTrans" cxnId="{25C94202-3ED9-4167-91A8-566C4D28BD74}">
      <dgm:prSet/>
      <dgm:spPr/>
      <dgm:t>
        <a:bodyPr/>
        <a:lstStyle/>
        <a:p>
          <a:endParaRPr lang="de-CH"/>
        </a:p>
      </dgm:t>
    </dgm:pt>
    <dgm:pt modelId="{152AC21D-A69C-4280-9167-922F8B0F7449}" type="sibTrans" cxnId="{25C94202-3ED9-4167-91A8-566C4D28BD74}">
      <dgm:prSet/>
      <dgm:spPr/>
      <dgm:t>
        <a:bodyPr/>
        <a:lstStyle/>
        <a:p>
          <a:endParaRPr lang="de-CH"/>
        </a:p>
      </dgm:t>
    </dgm:pt>
    <dgm:pt modelId="{899536E6-6CDA-4A49-BD35-741ADABC0687}">
      <dgm:prSet phldrT="[Text]"/>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CH" dirty="0" smtClean="0"/>
            <a:t>1</a:t>
          </a:r>
          <a:endParaRPr lang="de-CH" dirty="0"/>
        </a:p>
      </dgm:t>
    </dgm:pt>
    <dgm:pt modelId="{6A38FDE9-D263-4963-832E-ABF2061018C8}" type="parTrans" cxnId="{7C8ED1F3-12CB-4B0F-8178-FDFDB495D420}">
      <dgm:prSet/>
      <dgm:spPr/>
      <dgm:t>
        <a:bodyPr/>
        <a:lstStyle/>
        <a:p>
          <a:endParaRPr lang="de-CH"/>
        </a:p>
      </dgm:t>
    </dgm:pt>
    <dgm:pt modelId="{48E16F24-4C0F-4933-8E9A-59032E016A5A}" type="sibTrans" cxnId="{7C8ED1F3-12CB-4B0F-8178-FDFDB495D420}">
      <dgm:prSet/>
      <dgm:spPr/>
      <dgm:t>
        <a:bodyPr/>
        <a:lstStyle/>
        <a:p>
          <a:endParaRPr lang="de-CH"/>
        </a:p>
      </dgm:t>
    </dgm:pt>
    <dgm:pt modelId="{EB0A1D0F-4906-4958-96DE-45943EC3379B}">
      <dgm:prSet phldrT="[Text]"/>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CH" dirty="0" smtClean="0"/>
            <a:t>2</a:t>
          </a:r>
          <a:endParaRPr lang="de-CH" dirty="0"/>
        </a:p>
      </dgm:t>
    </dgm:pt>
    <dgm:pt modelId="{FDEE980C-1350-462C-8F3A-B704185F1845}" type="parTrans" cxnId="{B9846504-4AE2-4A84-98A9-6CD636AD995D}">
      <dgm:prSet/>
      <dgm:spPr/>
      <dgm:t>
        <a:bodyPr/>
        <a:lstStyle/>
        <a:p>
          <a:endParaRPr lang="de-CH"/>
        </a:p>
      </dgm:t>
    </dgm:pt>
    <dgm:pt modelId="{C13E15D4-3648-4CDA-AB1F-2C5C886B4975}" type="sibTrans" cxnId="{B9846504-4AE2-4A84-98A9-6CD636AD995D}">
      <dgm:prSet/>
      <dgm:spPr/>
      <dgm:t>
        <a:bodyPr/>
        <a:lstStyle/>
        <a:p>
          <a:endParaRPr lang="de-CH"/>
        </a:p>
      </dgm:t>
    </dgm:pt>
    <dgm:pt modelId="{3BA96E8D-6854-4F31-BDAA-68A9D38621FE}">
      <dgm:prSet phldrT="[Text]"/>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CH" dirty="0" smtClean="0">
              <a:solidFill>
                <a:srgbClr val="FF0000"/>
              </a:solidFill>
            </a:rPr>
            <a:t>320 Lektionen</a:t>
          </a:r>
          <a:endParaRPr lang="de-CH" dirty="0">
            <a:solidFill>
              <a:srgbClr val="FF0000"/>
            </a:solidFill>
          </a:endParaRPr>
        </a:p>
      </dgm:t>
    </dgm:pt>
    <dgm:pt modelId="{EEE23E96-9E9F-4702-8AFB-B928C6E3F6CC}" type="parTrans" cxnId="{64031735-90B5-41F7-9515-B7F92073C15F}">
      <dgm:prSet/>
      <dgm:spPr/>
      <dgm:t>
        <a:bodyPr/>
        <a:lstStyle/>
        <a:p>
          <a:endParaRPr lang="de-CH"/>
        </a:p>
      </dgm:t>
    </dgm:pt>
    <dgm:pt modelId="{B2732258-A318-4560-898F-13265970B91E}" type="sibTrans" cxnId="{64031735-90B5-41F7-9515-B7F92073C15F}">
      <dgm:prSet/>
      <dgm:spPr/>
      <dgm:t>
        <a:bodyPr/>
        <a:lstStyle/>
        <a:p>
          <a:endParaRPr lang="de-CH"/>
        </a:p>
      </dgm:t>
    </dgm:pt>
    <dgm:pt modelId="{0DE94CCF-7EEE-433D-9496-C01B7FB7618E}">
      <dgm:prSet phldrT="[Text]"/>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CH" dirty="0" smtClean="0">
              <a:solidFill>
                <a:srgbClr val="FF0000"/>
              </a:solidFill>
            </a:rPr>
            <a:t>240 Lektionen</a:t>
          </a:r>
          <a:endParaRPr lang="de-CH" dirty="0">
            <a:solidFill>
              <a:srgbClr val="FF0000"/>
            </a:solidFill>
          </a:endParaRPr>
        </a:p>
      </dgm:t>
    </dgm:pt>
    <dgm:pt modelId="{2E506F53-DC3D-4058-A380-BD0EF2250C89}" type="parTrans" cxnId="{15F0F664-FE3B-45BE-AFDC-235E7DB3E66C}">
      <dgm:prSet/>
      <dgm:spPr/>
      <dgm:t>
        <a:bodyPr/>
        <a:lstStyle/>
        <a:p>
          <a:endParaRPr lang="de-CH"/>
        </a:p>
      </dgm:t>
    </dgm:pt>
    <dgm:pt modelId="{28370414-3EBC-4A52-BB8F-BE6B4DDDDFA0}" type="sibTrans" cxnId="{15F0F664-FE3B-45BE-AFDC-235E7DB3E66C}">
      <dgm:prSet/>
      <dgm:spPr/>
      <dgm:t>
        <a:bodyPr/>
        <a:lstStyle/>
        <a:p>
          <a:endParaRPr lang="de-CH"/>
        </a:p>
      </dgm:t>
    </dgm:pt>
    <dgm:pt modelId="{85E8AAC9-A9CC-4F00-9395-57D7850FD4AC}">
      <dgm:prSet phldrT="[Text]"/>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dirty="0" smtClean="0"/>
            <a:t>bisher</a:t>
          </a:r>
          <a:endParaRPr lang="de-CH" dirty="0"/>
        </a:p>
      </dgm:t>
    </dgm:pt>
    <dgm:pt modelId="{53BD6816-8D06-483C-8DE0-864BA8E32AA8}" type="parTrans" cxnId="{B636A057-F09B-4AD8-AA35-11241BE8D62B}">
      <dgm:prSet/>
      <dgm:spPr/>
      <dgm:t>
        <a:bodyPr/>
        <a:lstStyle/>
        <a:p>
          <a:endParaRPr lang="de-CH"/>
        </a:p>
      </dgm:t>
    </dgm:pt>
    <dgm:pt modelId="{6A55AF1D-46D0-41AE-9F60-DFE2B28ABBBE}" type="sibTrans" cxnId="{B636A057-F09B-4AD8-AA35-11241BE8D62B}">
      <dgm:prSet/>
      <dgm:spPr/>
      <dgm:t>
        <a:bodyPr/>
        <a:lstStyle/>
        <a:p>
          <a:endParaRPr lang="de-CH"/>
        </a:p>
      </dgm:t>
    </dgm:pt>
    <dgm:pt modelId="{FAC7D198-3661-431C-9D3E-83E3C05F8A10}">
      <dgm:prSet phldrT="[Text]"/>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dirty="0" smtClean="0"/>
            <a:t>1</a:t>
          </a:r>
          <a:endParaRPr lang="de-CH" dirty="0"/>
        </a:p>
      </dgm:t>
    </dgm:pt>
    <dgm:pt modelId="{D54A0444-B876-493A-B447-615A27A6DF94}" type="parTrans" cxnId="{2545DC25-B5A8-47FE-B8EF-3846B740635B}">
      <dgm:prSet/>
      <dgm:spPr/>
      <dgm:t>
        <a:bodyPr/>
        <a:lstStyle/>
        <a:p>
          <a:endParaRPr lang="de-CH"/>
        </a:p>
      </dgm:t>
    </dgm:pt>
    <dgm:pt modelId="{7D2D58F0-B1B7-4E4C-BB81-B406B3C077A9}" type="sibTrans" cxnId="{2545DC25-B5A8-47FE-B8EF-3846B740635B}">
      <dgm:prSet/>
      <dgm:spPr/>
      <dgm:t>
        <a:bodyPr/>
        <a:lstStyle/>
        <a:p>
          <a:endParaRPr lang="de-CH"/>
        </a:p>
      </dgm:t>
    </dgm:pt>
    <dgm:pt modelId="{707047F9-7D88-4F4C-80C3-1796D5E6980D}">
      <dgm:prSet phldrT="[Text]"/>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dirty="0" smtClean="0">
              <a:solidFill>
                <a:schemeClr val="bg1"/>
              </a:solidFill>
            </a:rPr>
            <a:t>300 Lektionen</a:t>
          </a:r>
          <a:endParaRPr lang="de-CH" dirty="0">
            <a:solidFill>
              <a:schemeClr val="bg1"/>
            </a:solidFill>
          </a:endParaRPr>
        </a:p>
      </dgm:t>
    </dgm:pt>
    <dgm:pt modelId="{7303201A-0DD5-4FB4-9B93-BD8A112772DF}" type="parTrans" cxnId="{489530BE-3ABB-411B-A538-1E1D585CEA7C}">
      <dgm:prSet/>
      <dgm:spPr/>
      <dgm:t>
        <a:bodyPr/>
        <a:lstStyle/>
        <a:p>
          <a:endParaRPr lang="de-CH"/>
        </a:p>
      </dgm:t>
    </dgm:pt>
    <dgm:pt modelId="{0CFDCD8C-9AC8-4F1D-ADF9-B45EE117380C}" type="sibTrans" cxnId="{489530BE-3ABB-411B-A538-1E1D585CEA7C}">
      <dgm:prSet/>
      <dgm:spPr/>
      <dgm:t>
        <a:bodyPr/>
        <a:lstStyle/>
        <a:p>
          <a:endParaRPr lang="de-CH"/>
        </a:p>
      </dgm:t>
    </dgm:pt>
    <dgm:pt modelId="{88CB238B-E275-4C03-B04A-8EE706EC423B}">
      <dgm:prSet phldrT="[Text]"/>
      <dgm:spPr>
        <a:ln>
          <a:noFill/>
        </a:ln>
        <a:effectLst>
          <a:outerShdw blurRad="50800" dist="38100" dir="2700000" algn="tl" rotWithShape="0">
            <a:prstClr val="black">
              <a:alpha val="40000"/>
            </a:prstClr>
          </a:outerShdw>
        </a:effectLst>
      </dgm:spPr>
      <dgm:t>
        <a:bodyPr/>
        <a:lstStyle/>
        <a:p>
          <a:r>
            <a:rPr lang="de-CH" dirty="0" smtClean="0"/>
            <a:t>B-Profil</a:t>
          </a:r>
          <a:endParaRPr lang="de-CH" dirty="0"/>
        </a:p>
      </dgm:t>
    </dgm:pt>
    <dgm:pt modelId="{83E74CC9-AE2C-4AFB-B8CC-C6BB7D1D3D86}" type="parTrans" cxnId="{BC42C9C7-9233-4CB3-967B-9112BF27D617}">
      <dgm:prSet/>
      <dgm:spPr/>
      <dgm:t>
        <a:bodyPr/>
        <a:lstStyle/>
        <a:p>
          <a:endParaRPr lang="de-CH"/>
        </a:p>
      </dgm:t>
    </dgm:pt>
    <dgm:pt modelId="{AF7E39C1-43CB-4656-96A2-4298E0051895}" type="sibTrans" cxnId="{BC42C9C7-9233-4CB3-967B-9112BF27D617}">
      <dgm:prSet/>
      <dgm:spPr/>
      <dgm:t>
        <a:bodyPr/>
        <a:lstStyle/>
        <a:p>
          <a:endParaRPr lang="de-CH"/>
        </a:p>
      </dgm:t>
    </dgm:pt>
    <dgm:pt modelId="{42BEA063-31D7-4679-BDAE-1DCFA1F6A4C6}">
      <dgm:prSet phldrT="[Text]"/>
      <dgm:spPr>
        <a:ln>
          <a:noFill/>
        </a:ln>
        <a:effectLst>
          <a:outerShdw blurRad="50800" dist="38100" dir="2700000" algn="tl" rotWithShape="0">
            <a:prstClr val="black">
              <a:alpha val="40000"/>
            </a:prstClr>
          </a:outerShdw>
        </a:effectLst>
      </dgm:spPr>
      <dgm:t>
        <a:bodyPr/>
        <a:lstStyle/>
        <a:p>
          <a:r>
            <a:rPr lang="de-CH" dirty="0" smtClean="0"/>
            <a:t>E-Profil</a:t>
          </a:r>
          <a:endParaRPr lang="de-CH" dirty="0"/>
        </a:p>
      </dgm:t>
    </dgm:pt>
    <dgm:pt modelId="{8E83B395-874E-44E6-9B15-235B7A12B4F6}" type="parTrans" cxnId="{50D01540-2B8D-44BC-8665-B4B23871283E}">
      <dgm:prSet/>
      <dgm:spPr/>
      <dgm:t>
        <a:bodyPr/>
        <a:lstStyle/>
        <a:p>
          <a:endParaRPr lang="de-CH"/>
        </a:p>
      </dgm:t>
    </dgm:pt>
    <dgm:pt modelId="{A37E10BF-34A6-4EE3-92A5-A7CFE491BC7B}" type="sibTrans" cxnId="{50D01540-2B8D-44BC-8665-B4B23871283E}">
      <dgm:prSet/>
      <dgm:spPr/>
      <dgm:t>
        <a:bodyPr/>
        <a:lstStyle/>
        <a:p>
          <a:endParaRPr lang="de-CH"/>
        </a:p>
      </dgm:t>
    </dgm:pt>
    <dgm:pt modelId="{0E9E0C6F-C1A6-4EF0-A7D2-8041D490F31F}">
      <dgm:prSet phldrT="[Text]"/>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dirty="0" smtClean="0">
              <a:solidFill>
                <a:srgbClr val="FFFFFF"/>
              </a:solidFill>
            </a:rPr>
            <a:t>225 Lektionen</a:t>
          </a:r>
          <a:endParaRPr lang="de-CH" dirty="0">
            <a:solidFill>
              <a:srgbClr val="FFFFFF"/>
            </a:solidFill>
          </a:endParaRPr>
        </a:p>
      </dgm:t>
    </dgm:pt>
    <dgm:pt modelId="{BB4C2613-79D4-46AA-BD73-EDCB07C2B9D5}" type="parTrans" cxnId="{16627687-763C-44E5-A211-7BDC6BBC14AC}">
      <dgm:prSet/>
      <dgm:spPr/>
      <dgm:t>
        <a:bodyPr/>
        <a:lstStyle/>
        <a:p>
          <a:endParaRPr lang="de-CH"/>
        </a:p>
      </dgm:t>
    </dgm:pt>
    <dgm:pt modelId="{8689E49E-8675-4F33-B14B-2CDC51A5C911}" type="sibTrans" cxnId="{16627687-763C-44E5-A211-7BDC6BBC14AC}">
      <dgm:prSet/>
      <dgm:spPr/>
      <dgm:t>
        <a:bodyPr/>
        <a:lstStyle/>
        <a:p>
          <a:endParaRPr lang="de-CH"/>
        </a:p>
      </dgm:t>
    </dgm:pt>
    <dgm:pt modelId="{4D81B2F8-FF39-44C8-831B-C87BEED9B923}">
      <dgm:prSet phldrT="[Text]"/>
      <dgm:spPr>
        <a:ln>
          <a:noFill/>
        </a:ln>
        <a:effectLst>
          <a:outerShdw blurRad="50800" dist="38100" dir="2700000" algn="tl" rotWithShape="0">
            <a:prstClr val="black">
              <a:alpha val="40000"/>
            </a:prstClr>
          </a:outerShdw>
        </a:effectLst>
      </dgm:spPr>
      <dgm:t>
        <a:bodyPr/>
        <a:lstStyle/>
        <a:p>
          <a:r>
            <a:rPr lang="de-CH" dirty="0" smtClean="0"/>
            <a:t>E-Profil mit BM</a:t>
          </a:r>
          <a:endParaRPr lang="de-CH" dirty="0"/>
        </a:p>
      </dgm:t>
    </dgm:pt>
    <dgm:pt modelId="{F7A073EC-04C9-4850-A370-F45A53EC8139}" type="parTrans" cxnId="{6A0401FC-2E11-466F-AE95-342ACC92142B}">
      <dgm:prSet/>
      <dgm:spPr/>
      <dgm:t>
        <a:bodyPr/>
        <a:lstStyle/>
        <a:p>
          <a:endParaRPr lang="de-CH"/>
        </a:p>
      </dgm:t>
    </dgm:pt>
    <dgm:pt modelId="{00E567EF-3DB8-4000-AC8B-2B24E1CBF27A}" type="sibTrans" cxnId="{6A0401FC-2E11-466F-AE95-342ACC92142B}">
      <dgm:prSet/>
      <dgm:spPr/>
      <dgm:t>
        <a:bodyPr/>
        <a:lstStyle/>
        <a:p>
          <a:endParaRPr lang="de-CH"/>
        </a:p>
      </dgm:t>
    </dgm:pt>
    <dgm:pt modelId="{DB195D13-E939-4E3F-8027-7CBD626A4CD2}">
      <dgm:prSet phldrT="[Text]"/>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CH" dirty="0" smtClean="0"/>
            <a:t>neu</a:t>
          </a:r>
          <a:endParaRPr lang="de-CH" dirty="0"/>
        </a:p>
      </dgm:t>
    </dgm:pt>
    <dgm:pt modelId="{AA2D5AD3-E5CC-45C5-8736-5170A1050B62}" type="sibTrans" cxnId="{1FFA5210-BA20-4081-825D-0707CDAD132E}">
      <dgm:prSet/>
      <dgm:spPr/>
      <dgm:t>
        <a:bodyPr/>
        <a:lstStyle/>
        <a:p>
          <a:endParaRPr lang="de-CH"/>
        </a:p>
      </dgm:t>
    </dgm:pt>
    <dgm:pt modelId="{3C90B8F3-1877-4E7B-A885-436D951E26CE}" type="parTrans" cxnId="{1FFA5210-BA20-4081-825D-0707CDAD132E}">
      <dgm:prSet/>
      <dgm:spPr/>
      <dgm:t>
        <a:bodyPr/>
        <a:lstStyle/>
        <a:p>
          <a:endParaRPr lang="de-CH"/>
        </a:p>
      </dgm:t>
    </dgm:pt>
    <dgm:pt modelId="{C7FCF77A-C3E4-4983-B93D-6CADB23C9016}">
      <dgm:prSet phldrT="[Text]"/>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dirty="0" smtClean="0"/>
            <a:t>2</a:t>
          </a:r>
          <a:endParaRPr lang="de-CH" dirty="0"/>
        </a:p>
      </dgm:t>
    </dgm:pt>
    <dgm:pt modelId="{8133B59C-F640-48BE-A938-E3E1057EC57F}" type="parTrans" cxnId="{5053D000-0F3C-40CF-AB6F-A34A2BA7561F}">
      <dgm:prSet/>
      <dgm:spPr/>
      <dgm:t>
        <a:bodyPr/>
        <a:lstStyle/>
        <a:p>
          <a:endParaRPr lang="de-CH"/>
        </a:p>
      </dgm:t>
    </dgm:pt>
    <dgm:pt modelId="{95E6CDA1-9278-4443-AC85-48FE3D43EAA5}" type="sibTrans" cxnId="{5053D000-0F3C-40CF-AB6F-A34A2BA7561F}">
      <dgm:prSet/>
      <dgm:spPr/>
      <dgm:t>
        <a:bodyPr/>
        <a:lstStyle/>
        <a:p>
          <a:endParaRPr lang="de-CH"/>
        </a:p>
      </dgm:t>
    </dgm:pt>
    <dgm:pt modelId="{4985514E-1502-47B2-9EC1-9048216A6BB9}">
      <dgm:prSet phldrT="[Text]"/>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dirty="0" smtClean="0"/>
            <a:t>2</a:t>
          </a:r>
          <a:endParaRPr lang="de-CH" dirty="0"/>
        </a:p>
      </dgm:t>
    </dgm:pt>
    <dgm:pt modelId="{2C6E9DE5-16FD-4A3D-B607-B532889E3D99}" type="parTrans" cxnId="{FE49A0D6-7717-411F-AC8C-F4F7AED1BC18}">
      <dgm:prSet/>
      <dgm:spPr/>
      <dgm:t>
        <a:bodyPr/>
        <a:lstStyle/>
        <a:p>
          <a:endParaRPr lang="de-CH"/>
        </a:p>
      </dgm:t>
    </dgm:pt>
    <dgm:pt modelId="{E001E42C-2B47-4F8E-852B-ECCA6DDE0ABD}" type="sibTrans" cxnId="{FE49A0D6-7717-411F-AC8C-F4F7AED1BC18}">
      <dgm:prSet/>
      <dgm:spPr/>
      <dgm:t>
        <a:bodyPr/>
        <a:lstStyle/>
        <a:p>
          <a:endParaRPr lang="de-CH"/>
        </a:p>
      </dgm:t>
    </dgm:pt>
    <dgm:pt modelId="{6CE902B0-DA8D-4DF9-AAD9-B41548264232}">
      <dgm:prSet phldrT="[Text]"/>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dirty="0" smtClean="0">
              <a:solidFill>
                <a:schemeClr val="bg1"/>
              </a:solidFill>
            </a:rPr>
            <a:t>240 Lektionen*</a:t>
          </a:r>
          <a:endParaRPr lang="de-CH" dirty="0">
            <a:solidFill>
              <a:schemeClr val="bg1"/>
            </a:solidFill>
          </a:endParaRPr>
        </a:p>
      </dgm:t>
    </dgm:pt>
    <dgm:pt modelId="{1D1AEA3C-3DDF-47A1-B5CC-444B33047EB3}" type="parTrans" cxnId="{94D6F6AA-F980-418E-9E8D-4E28130FEECB}">
      <dgm:prSet/>
      <dgm:spPr/>
      <dgm:t>
        <a:bodyPr/>
        <a:lstStyle/>
        <a:p>
          <a:endParaRPr lang="de-CH"/>
        </a:p>
      </dgm:t>
    </dgm:pt>
    <dgm:pt modelId="{2FB9B384-F918-4BB1-9EBF-F4B39C6B44B8}" type="sibTrans" cxnId="{94D6F6AA-F980-418E-9E8D-4E28130FEECB}">
      <dgm:prSet/>
      <dgm:spPr/>
      <dgm:t>
        <a:bodyPr/>
        <a:lstStyle/>
        <a:p>
          <a:endParaRPr lang="de-CH"/>
        </a:p>
      </dgm:t>
    </dgm:pt>
    <dgm:pt modelId="{4FACD02C-7BE3-4328-AF4C-849743F09A6F}">
      <dgm:prSet phldrT="[Text]"/>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CH" dirty="0" smtClean="0"/>
            <a:t>2</a:t>
          </a:r>
          <a:endParaRPr lang="de-CH" dirty="0"/>
        </a:p>
      </dgm:t>
    </dgm:pt>
    <dgm:pt modelId="{AFCA9A43-9627-4E87-B71A-148476A0DC4D}" type="parTrans" cxnId="{1F6C41EA-59F8-4BA4-9EA9-F783B2C32761}">
      <dgm:prSet/>
      <dgm:spPr/>
      <dgm:t>
        <a:bodyPr/>
        <a:lstStyle/>
        <a:p>
          <a:endParaRPr lang="de-CH"/>
        </a:p>
      </dgm:t>
    </dgm:pt>
    <dgm:pt modelId="{474F9A76-6729-4607-8788-C424B32B7628}" type="sibTrans" cxnId="{1F6C41EA-59F8-4BA4-9EA9-F783B2C32761}">
      <dgm:prSet/>
      <dgm:spPr/>
      <dgm:t>
        <a:bodyPr/>
        <a:lstStyle/>
        <a:p>
          <a:endParaRPr lang="de-CH"/>
        </a:p>
      </dgm:t>
    </dgm:pt>
    <dgm:pt modelId="{9E731237-F521-46FC-A7A0-01ECD5B8B6E7}">
      <dgm:prSet phldrT="[Text]"/>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CH" dirty="0" smtClean="0">
              <a:solidFill>
                <a:schemeClr val="bg1"/>
              </a:solidFill>
            </a:rPr>
            <a:t>240 Lektionen</a:t>
          </a:r>
          <a:endParaRPr lang="de-CH" dirty="0">
            <a:solidFill>
              <a:schemeClr val="bg1"/>
            </a:solidFill>
          </a:endParaRPr>
        </a:p>
      </dgm:t>
    </dgm:pt>
    <dgm:pt modelId="{29495A9D-BE7A-4D08-8FD5-E12B5C54165B}" type="parTrans" cxnId="{26094E86-0292-42B3-8223-CF35402CBC2C}">
      <dgm:prSet/>
      <dgm:spPr/>
      <dgm:t>
        <a:bodyPr/>
        <a:lstStyle/>
        <a:p>
          <a:endParaRPr lang="de-CH"/>
        </a:p>
      </dgm:t>
    </dgm:pt>
    <dgm:pt modelId="{BD17B0A1-B896-4E05-975C-A439EE9319A7}" type="sibTrans" cxnId="{26094E86-0292-42B3-8223-CF35402CBC2C}">
      <dgm:prSet/>
      <dgm:spPr/>
      <dgm:t>
        <a:bodyPr/>
        <a:lstStyle/>
        <a:p>
          <a:endParaRPr lang="de-CH"/>
        </a:p>
      </dgm:t>
    </dgm:pt>
    <dgm:pt modelId="{48438EEF-9E14-41AD-B743-11926A6E5ACD}" type="pres">
      <dgm:prSet presAssocID="{FBA5EA98-01A1-4175-8354-A5E920062E64}" presName="Name0" presStyleCnt="0">
        <dgm:presLayoutVars>
          <dgm:chPref val="1"/>
          <dgm:dir/>
          <dgm:animOne val="branch"/>
          <dgm:animLvl val="lvl"/>
          <dgm:resizeHandles/>
        </dgm:presLayoutVars>
      </dgm:prSet>
      <dgm:spPr/>
      <dgm:t>
        <a:bodyPr/>
        <a:lstStyle/>
        <a:p>
          <a:endParaRPr lang="de-CH"/>
        </a:p>
      </dgm:t>
    </dgm:pt>
    <dgm:pt modelId="{61225FE5-7C93-47EF-894C-9E4C13E7FAEF}" type="pres">
      <dgm:prSet presAssocID="{2AB98576-DFDC-4874-92BA-B3AFC42DDD3E}" presName="vertOne" presStyleCnt="0"/>
      <dgm:spPr/>
    </dgm:pt>
    <dgm:pt modelId="{6DD6CB4C-A6E4-4F39-ABD3-577AF551F8AA}" type="pres">
      <dgm:prSet presAssocID="{2AB98576-DFDC-4874-92BA-B3AFC42DDD3E}" presName="txOne" presStyleLbl="node0" presStyleIdx="0" presStyleCnt="3">
        <dgm:presLayoutVars>
          <dgm:chPref val="3"/>
        </dgm:presLayoutVars>
      </dgm:prSet>
      <dgm:spPr/>
      <dgm:t>
        <a:bodyPr/>
        <a:lstStyle/>
        <a:p>
          <a:endParaRPr lang="de-CH"/>
        </a:p>
      </dgm:t>
    </dgm:pt>
    <dgm:pt modelId="{7402BA71-53B7-41E7-9D17-AC850509C18E}" type="pres">
      <dgm:prSet presAssocID="{2AB98576-DFDC-4874-92BA-B3AFC42DDD3E}" presName="parTransOne" presStyleCnt="0"/>
      <dgm:spPr/>
    </dgm:pt>
    <dgm:pt modelId="{4F638D37-3176-4D0B-A034-A438855E0E31}" type="pres">
      <dgm:prSet presAssocID="{2AB98576-DFDC-4874-92BA-B3AFC42DDD3E}" presName="horzOne" presStyleCnt="0"/>
      <dgm:spPr/>
    </dgm:pt>
    <dgm:pt modelId="{724AC9B9-E67D-4CFE-85E7-093A36CD46A9}" type="pres">
      <dgm:prSet presAssocID="{88CB238B-E275-4C03-B04A-8EE706EC423B}" presName="vertTwo" presStyleCnt="0"/>
      <dgm:spPr/>
    </dgm:pt>
    <dgm:pt modelId="{5AB51F90-9486-4E71-B6CC-191ACE309B39}" type="pres">
      <dgm:prSet presAssocID="{88CB238B-E275-4C03-B04A-8EE706EC423B}" presName="txTwo" presStyleLbl="node2" presStyleIdx="0" presStyleCnt="5">
        <dgm:presLayoutVars>
          <dgm:chPref val="3"/>
        </dgm:presLayoutVars>
      </dgm:prSet>
      <dgm:spPr/>
      <dgm:t>
        <a:bodyPr/>
        <a:lstStyle/>
        <a:p>
          <a:endParaRPr lang="de-CH"/>
        </a:p>
      </dgm:t>
    </dgm:pt>
    <dgm:pt modelId="{FFC67AEE-DDA9-435E-AF5C-7A14094DFC9D}" type="pres">
      <dgm:prSet presAssocID="{88CB238B-E275-4C03-B04A-8EE706EC423B}" presName="parTransTwo" presStyleCnt="0"/>
      <dgm:spPr/>
    </dgm:pt>
    <dgm:pt modelId="{4FA493B1-EE0F-4A49-910A-E2A6926717AF}" type="pres">
      <dgm:prSet presAssocID="{88CB238B-E275-4C03-B04A-8EE706EC423B}" presName="horzTwo" presStyleCnt="0"/>
      <dgm:spPr/>
    </dgm:pt>
    <dgm:pt modelId="{BA60E0F6-2A12-4760-9CD5-E2F7330B5D52}" type="pres">
      <dgm:prSet presAssocID="{42BEA063-31D7-4679-BDAE-1DCFA1F6A4C6}" presName="vertThree" presStyleCnt="0"/>
      <dgm:spPr/>
    </dgm:pt>
    <dgm:pt modelId="{3FC69491-091B-4768-8F28-A92E7CA6B509}" type="pres">
      <dgm:prSet presAssocID="{42BEA063-31D7-4679-BDAE-1DCFA1F6A4C6}" presName="txThree" presStyleLbl="node3" presStyleIdx="0" presStyleCnt="5">
        <dgm:presLayoutVars>
          <dgm:chPref val="3"/>
        </dgm:presLayoutVars>
      </dgm:prSet>
      <dgm:spPr/>
      <dgm:t>
        <a:bodyPr/>
        <a:lstStyle/>
        <a:p>
          <a:endParaRPr lang="de-CH"/>
        </a:p>
      </dgm:t>
    </dgm:pt>
    <dgm:pt modelId="{9A099B27-EB8E-496D-9797-2D09642A5E65}" type="pres">
      <dgm:prSet presAssocID="{42BEA063-31D7-4679-BDAE-1DCFA1F6A4C6}" presName="parTransThree" presStyleCnt="0"/>
      <dgm:spPr/>
    </dgm:pt>
    <dgm:pt modelId="{DCF68DDD-FEC6-4A57-8B2D-24C2C4CA06AC}" type="pres">
      <dgm:prSet presAssocID="{42BEA063-31D7-4679-BDAE-1DCFA1F6A4C6}" presName="horzThree" presStyleCnt="0"/>
      <dgm:spPr/>
    </dgm:pt>
    <dgm:pt modelId="{916A05B2-C641-4AE0-B380-F773368F9B57}" type="pres">
      <dgm:prSet presAssocID="{4D81B2F8-FF39-44C8-831B-C87BEED9B923}" presName="vertFour" presStyleCnt="0">
        <dgm:presLayoutVars>
          <dgm:chPref val="3"/>
        </dgm:presLayoutVars>
      </dgm:prSet>
      <dgm:spPr/>
    </dgm:pt>
    <dgm:pt modelId="{3C2451F5-C2B5-4EEB-A09A-013957A7326D}" type="pres">
      <dgm:prSet presAssocID="{4D81B2F8-FF39-44C8-831B-C87BEED9B923}" presName="txFour" presStyleLbl="node4" presStyleIdx="0" presStyleCnt="5">
        <dgm:presLayoutVars>
          <dgm:chPref val="3"/>
        </dgm:presLayoutVars>
      </dgm:prSet>
      <dgm:spPr/>
      <dgm:t>
        <a:bodyPr/>
        <a:lstStyle/>
        <a:p>
          <a:endParaRPr lang="de-CH"/>
        </a:p>
      </dgm:t>
    </dgm:pt>
    <dgm:pt modelId="{C5A95BE9-F49D-4719-8659-FE5C104D1FE9}" type="pres">
      <dgm:prSet presAssocID="{4D81B2F8-FF39-44C8-831B-C87BEED9B923}" presName="horzFour" presStyleCnt="0"/>
      <dgm:spPr/>
    </dgm:pt>
    <dgm:pt modelId="{7B8F8ACE-C04A-4FD8-A39D-AF849EF4B47F}" type="pres">
      <dgm:prSet presAssocID="{152AC21D-A69C-4280-9167-922F8B0F7449}" presName="sibSpaceOne" presStyleCnt="0"/>
      <dgm:spPr/>
    </dgm:pt>
    <dgm:pt modelId="{3BCB17BA-FF3F-4547-A1B6-0E1238037E37}" type="pres">
      <dgm:prSet presAssocID="{85E8AAC9-A9CC-4F00-9395-57D7850FD4AC}" presName="vertOne" presStyleCnt="0"/>
      <dgm:spPr/>
    </dgm:pt>
    <dgm:pt modelId="{E207CDEB-F648-4CCA-B733-13A96BB0431B}" type="pres">
      <dgm:prSet presAssocID="{85E8AAC9-A9CC-4F00-9395-57D7850FD4AC}" presName="txOne" presStyleLbl="node0" presStyleIdx="1" presStyleCnt="3">
        <dgm:presLayoutVars>
          <dgm:chPref val="3"/>
        </dgm:presLayoutVars>
      </dgm:prSet>
      <dgm:spPr/>
      <dgm:t>
        <a:bodyPr/>
        <a:lstStyle/>
        <a:p>
          <a:endParaRPr lang="de-CH"/>
        </a:p>
      </dgm:t>
    </dgm:pt>
    <dgm:pt modelId="{06D77EE1-3C10-443C-9B72-E29928C12BF7}" type="pres">
      <dgm:prSet presAssocID="{85E8AAC9-A9CC-4F00-9395-57D7850FD4AC}" presName="parTransOne" presStyleCnt="0"/>
      <dgm:spPr/>
    </dgm:pt>
    <dgm:pt modelId="{7C467908-72D8-46F6-BF47-EE6A953F29C3}" type="pres">
      <dgm:prSet presAssocID="{85E8AAC9-A9CC-4F00-9395-57D7850FD4AC}" presName="horzOne" presStyleCnt="0"/>
      <dgm:spPr/>
    </dgm:pt>
    <dgm:pt modelId="{B72E9258-4DB6-4348-8485-7FEB343936B3}" type="pres">
      <dgm:prSet presAssocID="{FAC7D198-3661-431C-9D3E-83E3C05F8A10}" presName="vertTwo" presStyleCnt="0"/>
      <dgm:spPr/>
    </dgm:pt>
    <dgm:pt modelId="{2F377274-4473-4A5A-BF6D-C7A3D4BC7567}" type="pres">
      <dgm:prSet presAssocID="{FAC7D198-3661-431C-9D3E-83E3C05F8A10}" presName="txTwo" presStyleLbl="node2" presStyleIdx="1" presStyleCnt="5">
        <dgm:presLayoutVars>
          <dgm:chPref val="3"/>
        </dgm:presLayoutVars>
      </dgm:prSet>
      <dgm:spPr/>
      <dgm:t>
        <a:bodyPr/>
        <a:lstStyle/>
        <a:p>
          <a:endParaRPr lang="de-CH"/>
        </a:p>
      </dgm:t>
    </dgm:pt>
    <dgm:pt modelId="{780CB60D-770C-45C8-810A-716181296525}" type="pres">
      <dgm:prSet presAssocID="{FAC7D198-3661-431C-9D3E-83E3C05F8A10}" presName="parTransTwo" presStyleCnt="0"/>
      <dgm:spPr/>
    </dgm:pt>
    <dgm:pt modelId="{22DC9ED3-74B1-4617-A986-39E34FBA8536}" type="pres">
      <dgm:prSet presAssocID="{FAC7D198-3661-431C-9D3E-83E3C05F8A10}" presName="horzTwo" presStyleCnt="0"/>
      <dgm:spPr/>
    </dgm:pt>
    <dgm:pt modelId="{78A1CAD0-2502-401D-9A2C-8D1B949EB508}" type="pres">
      <dgm:prSet presAssocID="{C7FCF77A-C3E4-4983-B93D-6CADB23C9016}" presName="vertThree" presStyleCnt="0"/>
      <dgm:spPr/>
    </dgm:pt>
    <dgm:pt modelId="{A06156CA-D203-4747-9950-0E3F0B3EA75E}" type="pres">
      <dgm:prSet presAssocID="{C7FCF77A-C3E4-4983-B93D-6CADB23C9016}" presName="txThree" presStyleLbl="node3" presStyleIdx="1" presStyleCnt="5">
        <dgm:presLayoutVars>
          <dgm:chPref val="3"/>
        </dgm:presLayoutVars>
      </dgm:prSet>
      <dgm:spPr/>
      <dgm:t>
        <a:bodyPr/>
        <a:lstStyle/>
        <a:p>
          <a:endParaRPr lang="de-CH"/>
        </a:p>
      </dgm:t>
    </dgm:pt>
    <dgm:pt modelId="{7613E52B-E8CE-400C-8BC9-EF06B6F04EA7}" type="pres">
      <dgm:prSet presAssocID="{C7FCF77A-C3E4-4983-B93D-6CADB23C9016}" presName="parTransThree" presStyleCnt="0"/>
      <dgm:spPr/>
    </dgm:pt>
    <dgm:pt modelId="{1F07B293-9BF7-4920-903E-478AF752BE43}" type="pres">
      <dgm:prSet presAssocID="{C7FCF77A-C3E4-4983-B93D-6CADB23C9016}" presName="horzThree" presStyleCnt="0"/>
      <dgm:spPr/>
    </dgm:pt>
    <dgm:pt modelId="{977DD858-5563-46B0-9CB2-B5651C2D1381}" type="pres">
      <dgm:prSet presAssocID="{4985514E-1502-47B2-9EC1-9048216A6BB9}" presName="vertFour" presStyleCnt="0">
        <dgm:presLayoutVars>
          <dgm:chPref val="3"/>
        </dgm:presLayoutVars>
      </dgm:prSet>
      <dgm:spPr/>
    </dgm:pt>
    <dgm:pt modelId="{55931B2F-7EB0-4E04-BC3F-1BC55CC407D1}" type="pres">
      <dgm:prSet presAssocID="{4985514E-1502-47B2-9EC1-9048216A6BB9}" presName="txFour" presStyleLbl="node4" presStyleIdx="1" presStyleCnt="5">
        <dgm:presLayoutVars>
          <dgm:chPref val="3"/>
        </dgm:presLayoutVars>
      </dgm:prSet>
      <dgm:spPr/>
      <dgm:t>
        <a:bodyPr/>
        <a:lstStyle/>
        <a:p>
          <a:endParaRPr lang="de-CH"/>
        </a:p>
      </dgm:t>
    </dgm:pt>
    <dgm:pt modelId="{4E0AAFA6-54CC-4108-8473-717778B4419F}" type="pres">
      <dgm:prSet presAssocID="{4985514E-1502-47B2-9EC1-9048216A6BB9}" presName="horzFour" presStyleCnt="0"/>
      <dgm:spPr/>
    </dgm:pt>
    <dgm:pt modelId="{28141B6B-52B3-4673-BBC7-5C5C6861EEAB}" type="pres">
      <dgm:prSet presAssocID="{7D2D58F0-B1B7-4E4C-BB81-B406B3C077A9}" presName="sibSpaceTwo" presStyleCnt="0"/>
      <dgm:spPr/>
    </dgm:pt>
    <dgm:pt modelId="{8B42B7D7-5525-45CE-BAFD-362A21D8E740}" type="pres">
      <dgm:prSet presAssocID="{707047F9-7D88-4F4C-80C3-1796D5E6980D}" presName="vertTwo" presStyleCnt="0"/>
      <dgm:spPr/>
    </dgm:pt>
    <dgm:pt modelId="{FEB92042-6FAA-4FDE-B1E1-C04DCC96EB43}" type="pres">
      <dgm:prSet presAssocID="{707047F9-7D88-4F4C-80C3-1796D5E6980D}" presName="txTwo" presStyleLbl="node2" presStyleIdx="2" presStyleCnt="5">
        <dgm:presLayoutVars>
          <dgm:chPref val="3"/>
        </dgm:presLayoutVars>
      </dgm:prSet>
      <dgm:spPr/>
      <dgm:t>
        <a:bodyPr/>
        <a:lstStyle/>
        <a:p>
          <a:endParaRPr lang="de-CH"/>
        </a:p>
      </dgm:t>
    </dgm:pt>
    <dgm:pt modelId="{A83D0F34-AE4E-4B32-AE7A-921C1F9C017F}" type="pres">
      <dgm:prSet presAssocID="{707047F9-7D88-4F4C-80C3-1796D5E6980D}" presName="parTransTwo" presStyleCnt="0"/>
      <dgm:spPr/>
    </dgm:pt>
    <dgm:pt modelId="{DD0620F5-C99B-4065-BA03-9CCB1FFE905F}" type="pres">
      <dgm:prSet presAssocID="{707047F9-7D88-4F4C-80C3-1796D5E6980D}" presName="horzTwo" presStyleCnt="0"/>
      <dgm:spPr/>
    </dgm:pt>
    <dgm:pt modelId="{552DBE83-FE9A-4006-9FDB-42CCFF69B159}" type="pres">
      <dgm:prSet presAssocID="{0E9E0C6F-C1A6-4EF0-A7D2-8041D490F31F}" presName="vertThree" presStyleCnt="0"/>
      <dgm:spPr/>
    </dgm:pt>
    <dgm:pt modelId="{9797A8E5-E1B1-4EE8-B21E-49767C38FE21}" type="pres">
      <dgm:prSet presAssocID="{0E9E0C6F-C1A6-4EF0-A7D2-8041D490F31F}" presName="txThree" presStyleLbl="node3" presStyleIdx="2" presStyleCnt="5">
        <dgm:presLayoutVars>
          <dgm:chPref val="3"/>
        </dgm:presLayoutVars>
      </dgm:prSet>
      <dgm:spPr/>
      <dgm:t>
        <a:bodyPr/>
        <a:lstStyle/>
        <a:p>
          <a:endParaRPr lang="de-CH"/>
        </a:p>
      </dgm:t>
    </dgm:pt>
    <dgm:pt modelId="{BCE038D8-46E9-46F4-9FFC-8BA72DE2C390}" type="pres">
      <dgm:prSet presAssocID="{0E9E0C6F-C1A6-4EF0-A7D2-8041D490F31F}" presName="parTransThree" presStyleCnt="0"/>
      <dgm:spPr/>
    </dgm:pt>
    <dgm:pt modelId="{4ACFD06D-A5EC-44EA-A839-4F5733045D47}" type="pres">
      <dgm:prSet presAssocID="{0E9E0C6F-C1A6-4EF0-A7D2-8041D490F31F}" presName="horzThree" presStyleCnt="0"/>
      <dgm:spPr/>
    </dgm:pt>
    <dgm:pt modelId="{7BA6693C-7659-4A52-8198-BDE49F40022A}" type="pres">
      <dgm:prSet presAssocID="{6CE902B0-DA8D-4DF9-AAD9-B41548264232}" presName="vertFour" presStyleCnt="0">
        <dgm:presLayoutVars>
          <dgm:chPref val="3"/>
        </dgm:presLayoutVars>
      </dgm:prSet>
      <dgm:spPr/>
    </dgm:pt>
    <dgm:pt modelId="{B04C4DCA-609F-4081-AA9C-1506B1C4D788}" type="pres">
      <dgm:prSet presAssocID="{6CE902B0-DA8D-4DF9-AAD9-B41548264232}" presName="txFour" presStyleLbl="node4" presStyleIdx="2" presStyleCnt="5">
        <dgm:presLayoutVars>
          <dgm:chPref val="3"/>
        </dgm:presLayoutVars>
      </dgm:prSet>
      <dgm:spPr/>
      <dgm:t>
        <a:bodyPr/>
        <a:lstStyle/>
        <a:p>
          <a:endParaRPr lang="de-CH"/>
        </a:p>
      </dgm:t>
    </dgm:pt>
    <dgm:pt modelId="{13DBF67B-A354-433C-BD7B-FD34185F5BF9}" type="pres">
      <dgm:prSet presAssocID="{6CE902B0-DA8D-4DF9-AAD9-B41548264232}" presName="horzFour" presStyleCnt="0"/>
      <dgm:spPr/>
    </dgm:pt>
    <dgm:pt modelId="{E27DDACD-C7FF-4BBD-9D71-3B32AC0483C1}" type="pres">
      <dgm:prSet presAssocID="{6A55AF1D-46D0-41AE-9F60-DFE2B28ABBBE}" presName="sibSpaceOne" presStyleCnt="0"/>
      <dgm:spPr/>
    </dgm:pt>
    <dgm:pt modelId="{F2436048-B39E-4B6A-879B-61B8DC8C156C}" type="pres">
      <dgm:prSet presAssocID="{DB195D13-E939-4E3F-8027-7CBD626A4CD2}" presName="vertOne" presStyleCnt="0"/>
      <dgm:spPr/>
    </dgm:pt>
    <dgm:pt modelId="{AF37DE96-553F-4E33-B6B1-D23D865AEE9D}" type="pres">
      <dgm:prSet presAssocID="{DB195D13-E939-4E3F-8027-7CBD626A4CD2}" presName="txOne" presStyleLbl="node0" presStyleIdx="2" presStyleCnt="3">
        <dgm:presLayoutVars>
          <dgm:chPref val="3"/>
        </dgm:presLayoutVars>
      </dgm:prSet>
      <dgm:spPr/>
      <dgm:t>
        <a:bodyPr/>
        <a:lstStyle/>
        <a:p>
          <a:endParaRPr lang="de-CH"/>
        </a:p>
      </dgm:t>
    </dgm:pt>
    <dgm:pt modelId="{5E4BB7B7-C6A4-440F-8CAF-92C66199CD5B}" type="pres">
      <dgm:prSet presAssocID="{DB195D13-E939-4E3F-8027-7CBD626A4CD2}" presName="parTransOne" presStyleCnt="0"/>
      <dgm:spPr/>
    </dgm:pt>
    <dgm:pt modelId="{0C147812-DD3B-4D56-B0F8-683EEA8BB199}" type="pres">
      <dgm:prSet presAssocID="{DB195D13-E939-4E3F-8027-7CBD626A4CD2}" presName="horzOne" presStyleCnt="0"/>
      <dgm:spPr/>
    </dgm:pt>
    <dgm:pt modelId="{73CDABCB-F6CE-47E4-972C-69D7EE6ADA49}" type="pres">
      <dgm:prSet presAssocID="{899536E6-6CDA-4A49-BD35-741ADABC0687}" presName="vertTwo" presStyleCnt="0"/>
      <dgm:spPr/>
    </dgm:pt>
    <dgm:pt modelId="{B052C9F4-25DF-4A00-9A80-E290BF25DBDB}" type="pres">
      <dgm:prSet presAssocID="{899536E6-6CDA-4A49-BD35-741ADABC0687}" presName="txTwo" presStyleLbl="node2" presStyleIdx="3" presStyleCnt="5">
        <dgm:presLayoutVars>
          <dgm:chPref val="3"/>
        </dgm:presLayoutVars>
      </dgm:prSet>
      <dgm:spPr/>
      <dgm:t>
        <a:bodyPr/>
        <a:lstStyle/>
        <a:p>
          <a:endParaRPr lang="de-CH"/>
        </a:p>
      </dgm:t>
    </dgm:pt>
    <dgm:pt modelId="{21B035BD-60FF-440B-8C5B-ACD9E1CD722F}" type="pres">
      <dgm:prSet presAssocID="{899536E6-6CDA-4A49-BD35-741ADABC0687}" presName="parTransTwo" presStyleCnt="0"/>
      <dgm:spPr/>
    </dgm:pt>
    <dgm:pt modelId="{2E1EE7FA-CC46-4C8A-A6BA-48CCCBEF02F1}" type="pres">
      <dgm:prSet presAssocID="{899536E6-6CDA-4A49-BD35-741ADABC0687}" presName="horzTwo" presStyleCnt="0"/>
      <dgm:spPr/>
    </dgm:pt>
    <dgm:pt modelId="{35A07A77-3697-450F-8549-F8E54A3CA8F0}" type="pres">
      <dgm:prSet presAssocID="{EB0A1D0F-4906-4958-96DE-45943EC3379B}" presName="vertThree" presStyleCnt="0"/>
      <dgm:spPr/>
    </dgm:pt>
    <dgm:pt modelId="{B82C4B84-4C2A-424A-A35A-6057DA4144E4}" type="pres">
      <dgm:prSet presAssocID="{EB0A1D0F-4906-4958-96DE-45943EC3379B}" presName="txThree" presStyleLbl="node3" presStyleIdx="3" presStyleCnt="5">
        <dgm:presLayoutVars>
          <dgm:chPref val="3"/>
        </dgm:presLayoutVars>
      </dgm:prSet>
      <dgm:spPr/>
      <dgm:t>
        <a:bodyPr/>
        <a:lstStyle/>
        <a:p>
          <a:endParaRPr lang="de-CH"/>
        </a:p>
      </dgm:t>
    </dgm:pt>
    <dgm:pt modelId="{53215239-C724-43E1-834B-5EE0A7BB2A67}" type="pres">
      <dgm:prSet presAssocID="{EB0A1D0F-4906-4958-96DE-45943EC3379B}" presName="parTransThree" presStyleCnt="0"/>
      <dgm:spPr/>
    </dgm:pt>
    <dgm:pt modelId="{1600D765-3D2D-4F0B-B399-B3F38B2D579D}" type="pres">
      <dgm:prSet presAssocID="{EB0A1D0F-4906-4958-96DE-45943EC3379B}" presName="horzThree" presStyleCnt="0"/>
      <dgm:spPr/>
    </dgm:pt>
    <dgm:pt modelId="{A1C43100-56A0-4026-9B4B-ECC4ABC4D48E}" type="pres">
      <dgm:prSet presAssocID="{4FACD02C-7BE3-4328-AF4C-849743F09A6F}" presName="vertFour" presStyleCnt="0">
        <dgm:presLayoutVars>
          <dgm:chPref val="3"/>
        </dgm:presLayoutVars>
      </dgm:prSet>
      <dgm:spPr/>
    </dgm:pt>
    <dgm:pt modelId="{F4842F11-0488-4360-BA60-521C5BB21365}" type="pres">
      <dgm:prSet presAssocID="{4FACD02C-7BE3-4328-AF4C-849743F09A6F}" presName="txFour" presStyleLbl="node4" presStyleIdx="3" presStyleCnt="5">
        <dgm:presLayoutVars>
          <dgm:chPref val="3"/>
        </dgm:presLayoutVars>
      </dgm:prSet>
      <dgm:spPr/>
      <dgm:t>
        <a:bodyPr/>
        <a:lstStyle/>
        <a:p>
          <a:endParaRPr lang="de-CH"/>
        </a:p>
      </dgm:t>
    </dgm:pt>
    <dgm:pt modelId="{CC2A3067-00BF-482B-8B86-BD70DCCD6BBE}" type="pres">
      <dgm:prSet presAssocID="{4FACD02C-7BE3-4328-AF4C-849743F09A6F}" presName="horzFour" presStyleCnt="0"/>
      <dgm:spPr/>
    </dgm:pt>
    <dgm:pt modelId="{AAFC3B6E-32B8-41E9-8430-EC6A28DD7B77}" type="pres">
      <dgm:prSet presAssocID="{48E16F24-4C0F-4933-8E9A-59032E016A5A}" presName="sibSpaceTwo" presStyleCnt="0"/>
      <dgm:spPr/>
    </dgm:pt>
    <dgm:pt modelId="{8C153C88-EF03-4F90-88B8-B84B4B2BA6D5}" type="pres">
      <dgm:prSet presAssocID="{3BA96E8D-6854-4F31-BDAA-68A9D38621FE}" presName="vertTwo" presStyleCnt="0"/>
      <dgm:spPr/>
    </dgm:pt>
    <dgm:pt modelId="{672C27BD-8F41-43E1-A6E9-8A982B084085}" type="pres">
      <dgm:prSet presAssocID="{3BA96E8D-6854-4F31-BDAA-68A9D38621FE}" presName="txTwo" presStyleLbl="node2" presStyleIdx="4" presStyleCnt="5">
        <dgm:presLayoutVars>
          <dgm:chPref val="3"/>
        </dgm:presLayoutVars>
      </dgm:prSet>
      <dgm:spPr/>
      <dgm:t>
        <a:bodyPr/>
        <a:lstStyle/>
        <a:p>
          <a:endParaRPr lang="de-CH"/>
        </a:p>
      </dgm:t>
    </dgm:pt>
    <dgm:pt modelId="{9B194C84-CD7B-45E6-84D1-02DD02BC2165}" type="pres">
      <dgm:prSet presAssocID="{3BA96E8D-6854-4F31-BDAA-68A9D38621FE}" presName="parTransTwo" presStyleCnt="0"/>
      <dgm:spPr/>
    </dgm:pt>
    <dgm:pt modelId="{48ED7D0A-21F0-480C-8DFC-7DFC7A7CE20A}" type="pres">
      <dgm:prSet presAssocID="{3BA96E8D-6854-4F31-BDAA-68A9D38621FE}" presName="horzTwo" presStyleCnt="0"/>
      <dgm:spPr/>
    </dgm:pt>
    <dgm:pt modelId="{6126E830-DE58-47B2-9786-A9AB7C69DC84}" type="pres">
      <dgm:prSet presAssocID="{0DE94CCF-7EEE-433D-9496-C01B7FB7618E}" presName="vertThree" presStyleCnt="0"/>
      <dgm:spPr/>
    </dgm:pt>
    <dgm:pt modelId="{DDEB5A42-4EF2-4159-99F4-5B7779E4E8EF}" type="pres">
      <dgm:prSet presAssocID="{0DE94CCF-7EEE-433D-9496-C01B7FB7618E}" presName="txThree" presStyleLbl="node3" presStyleIdx="4" presStyleCnt="5">
        <dgm:presLayoutVars>
          <dgm:chPref val="3"/>
        </dgm:presLayoutVars>
      </dgm:prSet>
      <dgm:spPr/>
      <dgm:t>
        <a:bodyPr/>
        <a:lstStyle/>
        <a:p>
          <a:endParaRPr lang="de-CH"/>
        </a:p>
      </dgm:t>
    </dgm:pt>
    <dgm:pt modelId="{A72BEBFD-F053-4C1C-A34E-40CA4DDF680D}" type="pres">
      <dgm:prSet presAssocID="{0DE94CCF-7EEE-433D-9496-C01B7FB7618E}" presName="parTransThree" presStyleCnt="0"/>
      <dgm:spPr/>
    </dgm:pt>
    <dgm:pt modelId="{F6535290-0DA2-4C31-83AB-EC78891AFCB3}" type="pres">
      <dgm:prSet presAssocID="{0DE94CCF-7EEE-433D-9496-C01B7FB7618E}" presName="horzThree" presStyleCnt="0"/>
      <dgm:spPr/>
    </dgm:pt>
    <dgm:pt modelId="{7938293E-7B0C-442F-B12B-93E1DCE3753D}" type="pres">
      <dgm:prSet presAssocID="{9E731237-F521-46FC-A7A0-01ECD5B8B6E7}" presName="vertFour" presStyleCnt="0">
        <dgm:presLayoutVars>
          <dgm:chPref val="3"/>
        </dgm:presLayoutVars>
      </dgm:prSet>
      <dgm:spPr/>
    </dgm:pt>
    <dgm:pt modelId="{C1D885AB-51B3-4A80-B31C-49C8147CDE91}" type="pres">
      <dgm:prSet presAssocID="{9E731237-F521-46FC-A7A0-01ECD5B8B6E7}" presName="txFour" presStyleLbl="node4" presStyleIdx="4" presStyleCnt="5">
        <dgm:presLayoutVars>
          <dgm:chPref val="3"/>
        </dgm:presLayoutVars>
      </dgm:prSet>
      <dgm:spPr/>
      <dgm:t>
        <a:bodyPr/>
        <a:lstStyle/>
        <a:p>
          <a:endParaRPr lang="de-CH"/>
        </a:p>
      </dgm:t>
    </dgm:pt>
    <dgm:pt modelId="{A7DED3ED-4A42-46AD-BE34-6357DFEFF10E}" type="pres">
      <dgm:prSet presAssocID="{9E731237-F521-46FC-A7A0-01ECD5B8B6E7}" presName="horzFour" presStyleCnt="0"/>
      <dgm:spPr/>
    </dgm:pt>
  </dgm:ptLst>
  <dgm:cxnLst>
    <dgm:cxn modelId="{25C94202-3ED9-4167-91A8-566C4D28BD74}" srcId="{FBA5EA98-01A1-4175-8354-A5E920062E64}" destId="{2AB98576-DFDC-4874-92BA-B3AFC42DDD3E}" srcOrd="0" destOrd="0" parTransId="{3E30DA00-CC69-473D-B280-5825BE772497}" sibTransId="{152AC21D-A69C-4280-9167-922F8B0F7449}"/>
    <dgm:cxn modelId="{50D01540-2B8D-44BC-8665-B4B23871283E}" srcId="{88CB238B-E275-4C03-B04A-8EE706EC423B}" destId="{42BEA063-31D7-4679-BDAE-1DCFA1F6A4C6}" srcOrd="0" destOrd="0" parTransId="{8E83B395-874E-44E6-9B15-235B7A12B4F6}" sibTransId="{A37E10BF-34A6-4EE3-92A5-A7CFE491BC7B}"/>
    <dgm:cxn modelId="{82893E36-8F1C-46CC-AB4E-CCC590E0750D}" type="presOf" srcId="{42BEA063-31D7-4679-BDAE-1DCFA1F6A4C6}" destId="{3FC69491-091B-4768-8F28-A92E7CA6B509}" srcOrd="0" destOrd="0" presId="urn:microsoft.com/office/officeart/2005/8/layout/hierarchy4"/>
    <dgm:cxn modelId="{26094E86-0292-42B3-8223-CF35402CBC2C}" srcId="{0DE94CCF-7EEE-433D-9496-C01B7FB7618E}" destId="{9E731237-F521-46FC-A7A0-01ECD5B8B6E7}" srcOrd="0" destOrd="0" parTransId="{29495A9D-BE7A-4D08-8FD5-E12B5C54165B}" sibTransId="{BD17B0A1-B896-4E05-975C-A439EE9319A7}"/>
    <dgm:cxn modelId="{15F0F664-FE3B-45BE-AFDC-235E7DB3E66C}" srcId="{3BA96E8D-6854-4F31-BDAA-68A9D38621FE}" destId="{0DE94CCF-7EEE-433D-9496-C01B7FB7618E}" srcOrd="0" destOrd="0" parTransId="{2E506F53-DC3D-4058-A380-BD0EF2250C89}" sibTransId="{28370414-3EBC-4A52-BB8F-BE6B4DDDDFA0}"/>
    <dgm:cxn modelId="{4F949565-B834-4985-A4B2-8B6EEB431F55}" type="presOf" srcId="{C7FCF77A-C3E4-4983-B93D-6CADB23C9016}" destId="{A06156CA-D203-4747-9950-0E3F0B3EA75E}" srcOrd="0" destOrd="0" presId="urn:microsoft.com/office/officeart/2005/8/layout/hierarchy4"/>
    <dgm:cxn modelId="{39F63B60-4176-4324-8CF7-057D728FA4AA}" type="presOf" srcId="{FBA5EA98-01A1-4175-8354-A5E920062E64}" destId="{48438EEF-9E14-41AD-B743-11926A6E5ACD}" srcOrd="0" destOrd="0" presId="urn:microsoft.com/office/officeart/2005/8/layout/hierarchy4"/>
    <dgm:cxn modelId="{0F67B3E3-BB6A-46BB-900B-1011EF4D4A80}" type="presOf" srcId="{899536E6-6CDA-4A49-BD35-741ADABC0687}" destId="{B052C9F4-25DF-4A00-9A80-E290BF25DBDB}" srcOrd="0" destOrd="0" presId="urn:microsoft.com/office/officeart/2005/8/layout/hierarchy4"/>
    <dgm:cxn modelId="{7C8ED1F3-12CB-4B0F-8178-FDFDB495D420}" srcId="{DB195D13-E939-4E3F-8027-7CBD626A4CD2}" destId="{899536E6-6CDA-4A49-BD35-741ADABC0687}" srcOrd="0" destOrd="0" parTransId="{6A38FDE9-D263-4963-832E-ABF2061018C8}" sibTransId="{48E16F24-4C0F-4933-8E9A-59032E016A5A}"/>
    <dgm:cxn modelId="{BE74E94A-D06D-4829-A846-55A54FCAF826}" type="presOf" srcId="{EB0A1D0F-4906-4958-96DE-45943EC3379B}" destId="{B82C4B84-4C2A-424A-A35A-6057DA4144E4}" srcOrd="0" destOrd="0" presId="urn:microsoft.com/office/officeart/2005/8/layout/hierarchy4"/>
    <dgm:cxn modelId="{1F6C41EA-59F8-4BA4-9EA9-F783B2C32761}" srcId="{EB0A1D0F-4906-4958-96DE-45943EC3379B}" destId="{4FACD02C-7BE3-4328-AF4C-849743F09A6F}" srcOrd="0" destOrd="0" parTransId="{AFCA9A43-9627-4E87-B71A-148476A0DC4D}" sibTransId="{474F9A76-6729-4607-8788-C424B32B7628}"/>
    <dgm:cxn modelId="{B9846504-4AE2-4A84-98A9-6CD636AD995D}" srcId="{899536E6-6CDA-4A49-BD35-741ADABC0687}" destId="{EB0A1D0F-4906-4958-96DE-45943EC3379B}" srcOrd="0" destOrd="0" parTransId="{FDEE980C-1350-462C-8F3A-B704185F1845}" sibTransId="{C13E15D4-3648-4CDA-AB1F-2C5C886B4975}"/>
    <dgm:cxn modelId="{1B7EC76C-8770-499A-A1AB-FA90EC2E3CE4}" type="presOf" srcId="{3BA96E8D-6854-4F31-BDAA-68A9D38621FE}" destId="{672C27BD-8F41-43E1-A6E9-8A982B084085}" srcOrd="0" destOrd="0" presId="urn:microsoft.com/office/officeart/2005/8/layout/hierarchy4"/>
    <dgm:cxn modelId="{E56DF3D8-E6DE-460D-8C3F-AF0A8EFB9934}" type="presOf" srcId="{0DE94CCF-7EEE-433D-9496-C01B7FB7618E}" destId="{DDEB5A42-4EF2-4159-99F4-5B7779E4E8EF}" srcOrd="0" destOrd="0" presId="urn:microsoft.com/office/officeart/2005/8/layout/hierarchy4"/>
    <dgm:cxn modelId="{3B2DB0C7-1A07-40E5-8180-B07086EF308F}" type="presOf" srcId="{4985514E-1502-47B2-9EC1-9048216A6BB9}" destId="{55931B2F-7EB0-4E04-BC3F-1BC55CC407D1}" srcOrd="0" destOrd="0" presId="urn:microsoft.com/office/officeart/2005/8/layout/hierarchy4"/>
    <dgm:cxn modelId="{CB642E76-E5ED-47A3-B79D-9D04F212C06B}" type="presOf" srcId="{FAC7D198-3661-431C-9D3E-83E3C05F8A10}" destId="{2F377274-4473-4A5A-BF6D-C7A3D4BC7567}" srcOrd="0" destOrd="0" presId="urn:microsoft.com/office/officeart/2005/8/layout/hierarchy4"/>
    <dgm:cxn modelId="{BC42C9C7-9233-4CB3-967B-9112BF27D617}" srcId="{2AB98576-DFDC-4874-92BA-B3AFC42DDD3E}" destId="{88CB238B-E275-4C03-B04A-8EE706EC423B}" srcOrd="0" destOrd="0" parTransId="{83E74CC9-AE2C-4AFB-B8CC-C6BB7D1D3D86}" sibTransId="{AF7E39C1-43CB-4656-96A2-4298E0051895}"/>
    <dgm:cxn modelId="{64031735-90B5-41F7-9515-B7F92073C15F}" srcId="{DB195D13-E939-4E3F-8027-7CBD626A4CD2}" destId="{3BA96E8D-6854-4F31-BDAA-68A9D38621FE}" srcOrd="1" destOrd="0" parTransId="{EEE23E96-9E9F-4702-8AFB-B928C6E3F6CC}" sibTransId="{B2732258-A318-4560-898F-13265970B91E}"/>
    <dgm:cxn modelId="{A1115D69-1F91-422B-A3A8-867D197ED44C}" type="presOf" srcId="{0E9E0C6F-C1A6-4EF0-A7D2-8041D490F31F}" destId="{9797A8E5-E1B1-4EE8-B21E-49767C38FE21}" srcOrd="0" destOrd="0" presId="urn:microsoft.com/office/officeart/2005/8/layout/hierarchy4"/>
    <dgm:cxn modelId="{80967644-B90B-4898-A349-DA9B51EFA27A}" type="presOf" srcId="{85E8AAC9-A9CC-4F00-9395-57D7850FD4AC}" destId="{E207CDEB-F648-4CCA-B733-13A96BB0431B}" srcOrd="0" destOrd="0" presId="urn:microsoft.com/office/officeart/2005/8/layout/hierarchy4"/>
    <dgm:cxn modelId="{C3C3CBED-7A32-4A97-B174-B283CF05B9B3}" type="presOf" srcId="{6CE902B0-DA8D-4DF9-AAD9-B41548264232}" destId="{B04C4DCA-609F-4081-AA9C-1506B1C4D788}" srcOrd="0" destOrd="0" presId="urn:microsoft.com/office/officeart/2005/8/layout/hierarchy4"/>
    <dgm:cxn modelId="{D65FA7E6-857B-4E3B-A7D9-5BC0FCC05508}" type="presOf" srcId="{88CB238B-E275-4C03-B04A-8EE706EC423B}" destId="{5AB51F90-9486-4E71-B6CC-191ACE309B39}" srcOrd="0" destOrd="0" presId="urn:microsoft.com/office/officeart/2005/8/layout/hierarchy4"/>
    <dgm:cxn modelId="{1FFA5210-BA20-4081-825D-0707CDAD132E}" srcId="{FBA5EA98-01A1-4175-8354-A5E920062E64}" destId="{DB195D13-E939-4E3F-8027-7CBD626A4CD2}" srcOrd="2" destOrd="0" parTransId="{3C90B8F3-1877-4E7B-A885-436D951E26CE}" sibTransId="{AA2D5AD3-E5CC-45C5-8736-5170A1050B62}"/>
    <dgm:cxn modelId="{7FF1B6B8-CA47-48AB-8AAA-DFDD8E27B29D}" type="presOf" srcId="{707047F9-7D88-4F4C-80C3-1796D5E6980D}" destId="{FEB92042-6FAA-4FDE-B1E1-C04DCC96EB43}" srcOrd="0" destOrd="0" presId="urn:microsoft.com/office/officeart/2005/8/layout/hierarchy4"/>
    <dgm:cxn modelId="{2545DC25-B5A8-47FE-B8EF-3846B740635B}" srcId="{85E8AAC9-A9CC-4F00-9395-57D7850FD4AC}" destId="{FAC7D198-3661-431C-9D3E-83E3C05F8A10}" srcOrd="0" destOrd="0" parTransId="{D54A0444-B876-493A-B447-615A27A6DF94}" sibTransId="{7D2D58F0-B1B7-4E4C-BB81-B406B3C077A9}"/>
    <dgm:cxn modelId="{CDCAA76D-9EC8-4D82-8E7D-0166D6963FA8}" type="presOf" srcId="{4FACD02C-7BE3-4328-AF4C-849743F09A6F}" destId="{F4842F11-0488-4360-BA60-521C5BB21365}" srcOrd="0" destOrd="0" presId="urn:microsoft.com/office/officeart/2005/8/layout/hierarchy4"/>
    <dgm:cxn modelId="{B636A057-F09B-4AD8-AA35-11241BE8D62B}" srcId="{FBA5EA98-01A1-4175-8354-A5E920062E64}" destId="{85E8AAC9-A9CC-4F00-9395-57D7850FD4AC}" srcOrd="1" destOrd="0" parTransId="{53BD6816-8D06-483C-8DE0-864BA8E32AA8}" sibTransId="{6A55AF1D-46D0-41AE-9F60-DFE2B28ABBBE}"/>
    <dgm:cxn modelId="{ABCF76A3-07D6-480F-A17C-5A9811A2E082}" type="presOf" srcId="{9E731237-F521-46FC-A7A0-01ECD5B8B6E7}" destId="{C1D885AB-51B3-4A80-B31C-49C8147CDE91}" srcOrd="0" destOrd="0" presId="urn:microsoft.com/office/officeart/2005/8/layout/hierarchy4"/>
    <dgm:cxn modelId="{489530BE-3ABB-411B-A538-1E1D585CEA7C}" srcId="{85E8AAC9-A9CC-4F00-9395-57D7850FD4AC}" destId="{707047F9-7D88-4F4C-80C3-1796D5E6980D}" srcOrd="1" destOrd="0" parTransId="{7303201A-0DD5-4FB4-9B93-BD8A112772DF}" sibTransId="{0CFDCD8C-9AC8-4F1D-ADF9-B45EE117380C}"/>
    <dgm:cxn modelId="{4391DF64-8526-4A74-A736-469546925B1D}" type="presOf" srcId="{4D81B2F8-FF39-44C8-831B-C87BEED9B923}" destId="{3C2451F5-C2B5-4EEB-A09A-013957A7326D}" srcOrd="0" destOrd="0" presId="urn:microsoft.com/office/officeart/2005/8/layout/hierarchy4"/>
    <dgm:cxn modelId="{6A0401FC-2E11-466F-AE95-342ACC92142B}" srcId="{42BEA063-31D7-4679-BDAE-1DCFA1F6A4C6}" destId="{4D81B2F8-FF39-44C8-831B-C87BEED9B923}" srcOrd="0" destOrd="0" parTransId="{F7A073EC-04C9-4850-A370-F45A53EC8139}" sibTransId="{00E567EF-3DB8-4000-AC8B-2B24E1CBF27A}"/>
    <dgm:cxn modelId="{16627687-763C-44E5-A211-7BDC6BBC14AC}" srcId="{707047F9-7D88-4F4C-80C3-1796D5E6980D}" destId="{0E9E0C6F-C1A6-4EF0-A7D2-8041D490F31F}" srcOrd="0" destOrd="0" parTransId="{BB4C2613-79D4-46AA-BD73-EDCB07C2B9D5}" sibTransId="{8689E49E-8675-4F33-B14B-2CDC51A5C911}"/>
    <dgm:cxn modelId="{94D6F6AA-F980-418E-9E8D-4E28130FEECB}" srcId="{0E9E0C6F-C1A6-4EF0-A7D2-8041D490F31F}" destId="{6CE902B0-DA8D-4DF9-AAD9-B41548264232}" srcOrd="0" destOrd="0" parTransId="{1D1AEA3C-3DDF-47A1-B5CC-444B33047EB3}" sibTransId="{2FB9B384-F918-4BB1-9EBF-F4B39C6B44B8}"/>
    <dgm:cxn modelId="{E98FCB73-980A-4915-92C1-B0715AB2D1D7}" type="presOf" srcId="{DB195D13-E939-4E3F-8027-7CBD626A4CD2}" destId="{AF37DE96-553F-4E33-B6B1-D23D865AEE9D}" srcOrd="0" destOrd="0" presId="urn:microsoft.com/office/officeart/2005/8/layout/hierarchy4"/>
    <dgm:cxn modelId="{FE49A0D6-7717-411F-AC8C-F4F7AED1BC18}" srcId="{C7FCF77A-C3E4-4983-B93D-6CADB23C9016}" destId="{4985514E-1502-47B2-9EC1-9048216A6BB9}" srcOrd="0" destOrd="0" parTransId="{2C6E9DE5-16FD-4A3D-B607-B532889E3D99}" sibTransId="{E001E42C-2B47-4F8E-852B-ECCA6DDE0ABD}"/>
    <dgm:cxn modelId="{66F7754C-BE1E-4394-B427-88BDC0EBC18E}" type="presOf" srcId="{2AB98576-DFDC-4874-92BA-B3AFC42DDD3E}" destId="{6DD6CB4C-A6E4-4F39-ABD3-577AF551F8AA}" srcOrd="0" destOrd="0" presId="urn:microsoft.com/office/officeart/2005/8/layout/hierarchy4"/>
    <dgm:cxn modelId="{5053D000-0F3C-40CF-AB6F-A34A2BA7561F}" srcId="{FAC7D198-3661-431C-9D3E-83E3C05F8A10}" destId="{C7FCF77A-C3E4-4983-B93D-6CADB23C9016}" srcOrd="0" destOrd="0" parTransId="{8133B59C-F640-48BE-A938-E3E1057EC57F}" sibTransId="{95E6CDA1-9278-4443-AC85-48FE3D43EAA5}"/>
    <dgm:cxn modelId="{A7859FEE-35AF-40C0-800D-B8010DEE093E}" type="presParOf" srcId="{48438EEF-9E14-41AD-B743-11926A6E5ACD}" destId="{61225FE5-7C93-47EF-894C-9E4C13E7FAEF}" srcOrd="0" destOrd="0" presId="urn:microsoft.com/office/officeart/2005/8/layout/hierarchy4"/>
    <dgm:cxn modelId="{5908B46A-DDCD-4260-83D0-B909E6491E9A}" type="presParOf" srcId="{61225FE5-7C93-47EF-894C-9E4C13E7FAEF}" destId="{6DD6CB4C-A6E4-4F39-ABD3-577AF551F8AA}" srcOrd="0" destOrd="0" presId="urn:microsoft.com/office/officeart/2005/8/layout/hierarchy4"/>
    <dgm:cxn modelId="{359AB3EA-CB44-45C5-8439-98A1DF26EA2E}" type="presParOf" srcId="{61225FE5-7C93-47EF-894C-9E4C13E7FAEF}" destId="{7402BA71-53B7-41E7-9D17-AC850509C18E}" srcOrd="1" destOrd="0" presId="urn:microsoft.com/office/officeart/2005/8/layout/hierarchy4"/>
    <dgm:cxn modelId="{857A4DF3-4C52-40F2-A552-974E8DEBE38F}" type="presParOf" srcId="{61225FE5-7C93-47EF-894C-9E4C13E7FAEF}" destId="{4F638D37-3176-4D0B-A034-A438855E0E31}" srcOrd="2" destOrd="0" presId="urn:microsoft.com/office/officeart/2005/8/layout/hierarchy4"/>
    <dgm:cxn modelId="{A57F0375-F422-424E-AEC4-D9D7FAB0D055}" type="presParOf" srcId="{4F638D37-3176-4D0B-A034-A438855E0E31}" destId="{724AC9B9-E67D-4CFE-85E7-093A36CD46A9}" srcOrd="0" destOrd="0" presId="urn:microsoft.com/office/officeart/2005/8/layout/hierarchy4"/>
    <dgm:cxn modelId="{34372197-3707-4DF7-AAA6-F2F3DADF37A5}" type="presParOf" srcId="{724AC9B9-E67D-4CFE-85E7-093A36CD46A9}" destId="{5AB51F90-9486-4E71-B6CC-191ACE309B39}" srcOrd="0" destOrd="0" presId="urn:microsoft.com/office/officeart/2005/8/layout/hierarchy4"/>
    <dgm:cxn modelId="{F7802C1D-43C7-41EE-AB75-ABB2881B48B2}" type="presParOf" srcId="{724AC9B9-E67D-4CFE-85E7-093A36CD46A9}" destId="{FFC67AEE-DDA9-435E-AF5C-7A14094DFC9D}" srcOrd="1" destOrd="0" presId="urn:microsoft.com/office/officeart/2005/8/layout/hierarchy4"/>
    <dgm:cxn modelId="{58188B23-A1D2-4D95-9615-A69A1AF51357}" type="presParOf" srcId="{724AC9B9-E67D-4CFE-85E7-093A36CD46A9}" destId="{4FA493B1-EE0F-4A49-910A-E2A6926717AF}" srcOrd="2" destOrd="0" presId="urn:microsoft.com/office/officeart/2005/8/layout/hierarchy4"/>
    <dgm:cxn modelId="{1439086A-9FB4-4931-A60D-C631E776A1B9}" type="presParOf" srcId="{4FA493B1-EE0F-4A49-910A-E2A6926717AF}" destId="{BA60E0F6-2A12-4760-9CD5-E2F7330B5D52}" srcOrd="0" destOrd="0" presId="urn:microsoft.com/office/officeart/2005/8/layout/hierarchy4"/>
    <dgm:cxn modelId="{A3BB8AD4-9745-4C86-8C85-6567D59ED42E}" type="presParOf" srcId="{BA60E0F6-2A12-4760-9CD5-E2F7330B5D52}" destId="{3FC69491-091B-4768-8F28-A92E7CA6B509}" srcOrd="0" destOrd="0" presId="urn:microsoft.com/office/officeart/2005/8/layout/hierarchy4"/>
    <dgm:cxn modelId="{81BEEFAF-C411-4E40-A105-096C4A4DB5E3}" type="presParOf" srcId="{BA60E0F6-2A12-4760-9CD5-E2F7330B5D52}" destId="{9A099B27-EB8E-496D-9797-2D09642A5E65}" srcOrd="1" destOrd="0" presId="urn:microsoft.com/office/officeart/2005/8/layout/hierarchy4"/>
    <dgm:cxn modelId="{0F2012C8-D662-4B78-9A2B-2197D6B32C0A}" type="presParOf" srcId="{BA60E0F6-2A12-4760-9CD5-E2F7330B5D52}" destId="{DCF68DDD-FEC6-4A57-8B2D-24C2C4CA06AC}" srcOrd="2" destOrd="0" presId="urn:microsoft.com/office/officeart/2005/8/layout/hierarchy4"/>
    <dgm:cxn modelId="{CA7A2541-69EF-494B-8040-E62C75C58C13}" type="presParOf" srcId="{DCF68DDD-FEC6-4A57-8B2D-24C2C4CA06AC}" destId="{916A05B2-C641-4AE0-B380-F773368F9B57}" srcOrd="0" destOrd="0" presId="urn:microsoft.com/office/officeart/2005/8/layout/hierarchy4"/>
    <dgm:cxn modelId="{266F8666-A203-49D6-B19C-90373CA104D8}" type="presParOf" srcId="{916A05B2-C641-4AE0-B380-F773368F9B57}" destId="{3C2451F5-C2B5-4EEB-A09A-013957A7326D}" srcOrd="0" destOrd="0" presId="urn:microsoft.com/office/officeart/2005/8/layout/hierarchy4"/>
    <dgm:cxn modelId="{8BA887FF-20FB-421E-953C-E9F9F720D07E}" type="presParOf" srcId="{916A05B2-C641-4AE0-B380-F773368F9B57}" destId="{C5A95BE9-F49D-4719-8659-FE5C104D1FE9}" srcOrd="1" destOrd="0" presId="urn:microsoft.com/office/officeart/2005/8/layout/hierarchy4"/>
    <dgm:cxn modelId="{78344F26-9660-4294-B8F0-4F849429A32E}" type="presParOf" srcId="{48438EEF-9E14-41AD-B743-11926A6E5ACD}" destId="{7B8F8ACE-C04A-4FD8-A39D-AF849EF4B47F}" srcOrd="1" destOrd="0" presId="urn:microsoft.com/office/officeart/2005/8/layout/hierarchy4"/>
    <dgm:cxn modelId="{1566BE24-4BC3-4383-BFB4-0A13E0514BD5}" type="presParOf" srcId="{48438EEF-9E14-41AD-B743-11926A6E5ACD}" destId="{3BCB17BA-FF3F-4547-A1B6-0E1238037E37}" srcOrd="2" destOrd="0" presId="urn:microsoft.com/office/officeart/2005/8/layout/hierarchy4"/>
    <dgm:cxn modelId="{A61D9AF4-41A1-40D5-9755-F4F04F2B7B5B}" type="presParOf" srcId="{3BCB17BA-FF3F-4547-A1B6-0E1238037E37}" destId="{E207CDEB-F648-4CCA-B733-13A96BB0431B}" srcOrd="0" destOrd="0" presId="urn:microsoft.com/office/officeart/2005/8/layout/hierarchy4"/>
    <dgm:cxn modelId="{1350C3A5-A14F-4E22-B5D2-12F1A01A1482}" type="presParOf" srcId="{3BCB17BA-FF3F-4547-A1B6-0E1238037E37}" destId="{06D77EE1-3C10-443C-9B72-E29928C12BF7}" srcOrd="1" destOrd="0" presId="urn:microsoft.com/office/officeart/2005/8/layout/hierarchy4"/>
    <dgm:cxn modelId="{E1418261-5251-41B8-ABFE-F91E10010341}" type="presParOf" srcId="{3BCB17BA-FF3F-4547-A1B6-0E1238037E37}" destId="{7C467908-72D8-46F6-BF47-EE6A953F29C3}" srcOrd="2" destOrd="0" presId="urn:microsoft.com/office/officeart/2005/8/layout/hierarchy4"/>
    <dgm:cxn modelId="{73F04D16-58F6-421C-97CC-0FA440EA26E0}" type="presParOf" srcId="{7C467908-72D8-46F6-BF47-EE6A953F29C3}" destId="{B72E9258-4DB6-4348-8485-7FEB343936B3}" srcOrd="0" destOrd="0" presId="urn:microsoft.com/office/officeart/2005/8/layout/hierarchy4"/>
    <dgm:cxn modelId="{32293D0D-9CAB-4332-9967-BCD61A3ACDB3}" type="presParOf" srcId="{B72E9258-4DB6-4348-8485-7FEB343936B3}" destId="{2F377274-4473-4A5A-BF6D-C7A3D4BC7567}" srcOrd="0" destOrd="0" presId="urn:microsoft.com/office/officeart/2005/8/layout/hierarchy4"/>
    <dgm:cxn modelId="{F42BB765-F63E-4411-B287-B0C935132FBC}" type="presParOf" srcId="{B72E9258-4DB6-4348-8485-7FEB343936B3}" destId="{780CB60D-770C-45C8-810A-716181296525}" srcOrd="1" destOrd="0" presId="urn:microsoft.com/office/officeart/2005/8/layout/hierarchy4"/>
    <dgm:cxn modelId="{69547E3B-61E8-4EEE-BA4F-225DDA0633E8}" type="presParOf" srcId="{B72E9258-4DB6-4348-8485-7FEB343936B3}" destId="{22DC9ED3-74B1-4617-A986-39E34FBA8536}" srcOrd="2" destOrd="0" presId="urn:microsoft.com/office/officeart/2005/8/layout/hierarchy4"/>
    <dgm:cxn modelId="{8CBB7E48-7BA4-4A06-B8DD-430FC6C638C2}" type="presParOf" srcId="{22DC9ED3-74B1-4617-A986-39E34FBA8536}" destId="{78A1CAD0-2502-401D-9A2C-8D1B949EB508}" srcOrd="0" destOrd="0" presId="urn:microsoft.com/office/officeart/2005/8/layout/hierarchy4"/>
    <dgm:cxn modelId="{CA4AC2B0-FFB1-48E7-A55B-7AED6AEF9C28}" type="presParOf" srcId="{78A1CAD0-2502-401D-9A2C-8D1B949EB508}" destId="{A06156CA-D203-4747-9950-0E3F0B3EA75E}" srcOrd="0" destOrd="0" presId="urn:microsoft.com/office/officeart/2005/8/layout/hierarchy4"/>
    <dgm:cxn modelId="{3FA577FE-BAAB-4BEE-BF73-9A15CD00EE07}" type="presParOf" srcId="{78A1CAD0-2502-401D-9A2C-8D1B949EB508}" destId="{7613E52B-E8CE-400C-8BC9-EF06B6F04EA7}" srcOrd="1" destOrd="0" presId="urn:microsoft.com/office/officeart/2005/8/layout/hierarchy4"/>
    <dgm:cxn modelId="{83BDE9DB-C58D-4271-A866-07BA38CF1AE6}" type="presParOf" srcId="{78A1CAD0-2502-401D-9A2C-8D1B949EB508}" destId="{1F07B293-9BF7-4920-903E-478AF752BE43}" srcOrd="2" destOrd="0" presId="urn:microsoft.com/office/officeart/2005/8/layout/hierarchy4"/>
    <dgm:cxn modelId="{1985659A-ACEE-4369-AD00-2A84E33890BF}" type="presParOf" srcId="{1F07B293-9BF7-4920-903E-478AF752BE43}" destId="{977DD858-5563-46B0-9CB2-B5651C2D1381}" srcOrd="0" destOrd="0" presId="urn:microsoft.com/office/officeart/2005/8/layout/hierarchy4"/>
    <dgm:cxn modelId="{058532B9-DE33-435E-B9C5-2082774C3949}" type="presParOf" srcId="{977DD858-5563-46B0-9CB2-B5651C2D1381}" destId="{55931B2F-7EB0-4E04-BC3F-1BC55CC407D1}" srcOrd="0" destOrd="0" presId="urn:microsoft.com/office/officeart/2005/8/layout/hierarchy4"/>
    <dgm:cxn modelId="{289FE8B8-A5CA-4F90-85BB-1AC702EE917D}" type="presParOf" srcId="{977DD858-5563-46B0-9CB2-B5651C2D1381}" destId="{4E0AAFA6-54CC-4108-8473-717778B4419F}" srcOrd="1" destOrd="0" presId="urn:microsoft.com/office/officeart/2005/8/layout/hierarchy4"/>
    <dgm:cxn modelId="{A61D1D93-0B30-4744-BA46-1B6FD413F84F}" type="presParOf" srcId="{7C467908-72D8-46F6-BF47-EE6A953F29C3}" destId="{28141B6B-52B3-4673-BBC7-5C5C6861EEAB}" srcOrd="1" destOrd="0" presId="urn:microsoft.com/office/officeart/2005/8/layout/hierarchy4"/>
    <dgm:cxn modelId="{5946EB3F-89CB-4306-879A-21FB91211A25}" type="presParOf" srcId="{7C467908-72D8-46F6-BF47-EE6A953F29C3}" destId="{8B42B7D7-5525-45CE-BAFD-362A21D8E740}" srcOrd="2" destOrd="0" presId="urn:microsoft.com/office/officeart/2005/8/layout/hierarchy4"/>
    <dgm:cxn modelId="{6FD45501-A359-4DB0-99EB-83FAA8DDCE6D}" type="presParOf" srcId="{8B42B7D7-5525-45CE-BAFD-362A21D8E740}" destId="{FEB92042-6FAA-4FDE-B1E1-C04DCC96EB43}" srcOrd="0" destOrd="0" presId="urn:microsoft.com/office/officeart/2005/8/layout/hierarchy4"/>
    <dgm:cxn modelId="{20D5435E-F0D4-45A1-B9D6-300667ABAC7E}" type="presParOf" srcId="{8B42B7D7-5525-45CE-BAFD-362A21D8E740}" destId="{A83D0F34-AE4E-4B32-AE7A-921C1F9C017F}" srcOrd="1" destOrd="0" presId="urn:microsoft.com/office/officeart/2005/8/layout/hierarchy4"/>
    <dgm:cxn modelId="{D7DBE475-8ED1-4511-92F0-0FEA080022F1}" type="presParOf" srcId="{8B42B7D7-5525-45CE-BAFD-362A21D8E740}" destId="{DD0620F5-C99B-4065-BA03-9CCB1FFE905F}" srcOrd="2" destOrd="0" presId="urn:microsoft.com/office/officeart/2005/8/layout/hierarchy4"/>
    <dgm:cxn modelId="{A8DFF475-EE20-49EA-8000-3B4DAA11AF85}" type="presParOf" srcId="{DD0620F5-C99B-4065-BA03-9CCB1FFE905F}" destId="{552DBE83-FE9A-4006-9FDB-42CCFF69B159}" srcOrd="0" destOrd="0" presId="urn:microsoft.com/office/officeart/2005/8/layout/hierarchy4"/>
    <dgm:cxn modelId="{0FE38EFD-42B3-4C44-8DE2-4FEB1391ECD6}" type="presParOf" srcId="{552DBE83-FE9A-4006-9FDB-42CCFF69B159}" destId="{9797A8E5-E1B1-4EE8-B21E-49767C38FE21}" srcOrd="0" destOrd="0" presId="urn:microsoft.com/office/officeart/2005/8/layout/hierarchy4"/>
    <dgm:cxn modelId="{70FA7D2B-EE88-49E2-B2C6-5AC7EA34F46F}" type="presParOf" srcId="{552DBE83-FE9A-4006-9FDB-42CCFF69B159}" destId="{BCE038D8-46E9-46F4-9FFC-8BA72DE2C390}" srcOrd="1" destOrd="0" presId="urn:microsoft.com/office/officeart/2005/8/layout/hierarchy4"/>
    <dgm:cxn modelId="{23FA343D-1E3F-47BE-B280-1CB1E9A68239}" type="presParOf" srcId="{552DBE83-FE9A-4006-9FDB-42CCFF69B159}" destId="{4ACFD06D-A5EC-44EA-A839-4F5733045D47}" srcOrd="2" destOrd="0" presId="urn:microsoft.com/office/officeart/2005/8/layout/hierarchy4"/>
    <dgm:cxn modelId="{0D832DE9-2A12-4B59-9D67-C59DED8D6B64}" type="presParOf" srcId="{4ACFD06D-A5EC-44EA-A839-4F5733045D47}" destId="{7BA6693C-7659-4A52-8198-BDE49F40022A}" srcOrd="0" destOrd="0" presId="urn:microsoft.com/office/officeart/2005/8/layout/hierarchy4"/>
    <dgm:cxn modelId="{4745C8B2-3AD0-44FA-965B-18A9D978376D}" type="presParOf" srcId="{7BA6693C-7659-4A52-8198-BDE49F40022A}" destId="{B04C4DCA-609F-4081-AA9C-1506B1C4D788}" srcOrd="0" destOrd="0" presId="urn:microsoft.com/office/officeart/2005/8/layout/hierarchy4"/>
    <dgm:cxn modelId="{C105EB95-E34A-44B1-BAF4-060BAAD537FF}" type="presParOf" srcId="{7BA6693C-7659-4A52-8198-BDE49F40022A}" destId="{13DBF67B-A354-433C-BD7B-FD34185F5BF9}" srcOrd="1" destOrd="0" presId="urn:microsoft.com/office/officeart/2005/8/layout/hierarchy4"/>
    <dgm:cxn modelId="{2784BCEA-9134-4F05-AC72-353AB1171695}" type="presParOf" srcId="{48438EEF-9E14-41AD-B743-11926A6E5ACD}" destId="{E27DDACD-C7FF-4BBD-9D71-3B32AC0483C1}" srcOrd="3" destOrd="0" presId="urn:microsoft.com/office/officeart/2005/8/layout/hierarchy4"/>
    <dgm:cxn modelId="{6D849A4C-C673-4D9A-AEAC-6BA2AEB48CD0}" type="presParOf" srcId="{48438EEF-9E14-41AD-B743-11926A6E5ACD}" destId="{F2436048-B39E-4B6A-879B-61B8DC8C156C}" srcOrd="4" destOrd="0" presId="urn:microsoft.com/office/officeart/2005/8/layout/hierarchy4"/>
    <dgm:cxn modelId="{4D669F90-23FA-4F24-9E62-C8E78952F641}" type="presParOf" srcId="{F2436048-B39E-4B6A-879B-61B8DC8C156C}" destId="{AF37DE96-553F-4E33-B6B1-D23D865AEE9D}" srcOrd="0" destOrd="0" presId="urn:microsoft.com/office/officeart/2005/8/layout/hierarchy4"/>
    <dgm:cxn modelId="{525DBC6E-DF15-4DD0-8C04-4D6E95AAFD72}" type="presParOf" srcId="{F2436048-B39E-4B6A-879B-61B8DC8C156C}" destId="{5E4BB7B7-C6A4-440F-8CAF-92C66199CD5B}" srcOrd="1" destOrd="0" presId="urn:microsoft.com/office/officeart/2005/8/layout/hierarchy4"/>
    <dgm:cxn modelId="{D148A95A-B271-4642-AD4D-EADCDF74E06F}" type="presParOf" srcId="{F2436048-B39E-4B6A-879B-61B8DC8C156C}" destId="{0C147812-DD3B-4D56-B0F8-683EEA8BB199}" srcOrd="2" destOrd="0" presId="urn:microsoft.com/office/officeart/2005/8/layout/hierarchy4"/>
    <dgm:cxn modelId="{67862002-052F-431D-ABB1-84A3C491A2D1}" type="presParOf" srcId="{0C147812-DD3B-4D56-B0F8-683EEA8BB199}" destId="{73CDABCB-F6CE-47E4-972C-69D7EE6ADA49}" srcOrd="0" destOrd="0" presId="urn:microsoft.com/office/officeart/2005/8/layout/hierarchy4"/>
    <dgm:cxn modelId="{64C53656-7BF3-43B4-9B40-FE1D947880D4}" type="presParOf" srcId="{73CDABCB-F6CE-47E4-972C-69D7EE6ADA49}" destId="{B052C9F4-25DF-4A00-9A80-E290BF25DBDB}" srcOrd="0" destOrd="0" presId="urn:microsoft.com/office/officeart/2005/8/layout/hierarchy4"/>
    <dgm:cxn modelId="{281255B8-24B5-4712-8B28-DC347CFB3309}" type="presParOf" srcId="{73CDABCB-F6CE-47E4-972C-69D7EE6ADA49}" destId="{21B035BD-60FF-440B-8C5B-ACD9E1CD722F}" srcOrd="1" destOrd="0" presId="urn:microsoft.com/office/officeart/2005/8/layout/hierarchy4"/>
    <dgm:cxn modelId="{BF96A2B2-8B95-4521-83AB-DD5FBE6AA481}" type="presParOf" srcId="{73CDABCB-F6CE-47E4-972C-69D7EE6ADA49}" destId="{2E1EE7FA-CC46-4C8A-A6BA-48CCCBEF02F1}" srcOrd="2" destOrd="0" presId="urn:microsoft.com/office/officeart/2005/8/layout/hierarchy4"/>
    <dgm:cxn modelId="{71C10FFB-8E94-46D9-8452-864878F98082}" type="presParOf" srcId="{2E1EE7FA-CC46-4C8A-A6BA-48CCCBEF02F1}" destId="{35A07A77-3697-450F-8549-F8E54A3CA8F0}" srcOrd="0" destOrd="0" presId="urn:microsoft.com/office/officeart/2005/8/layout/hierarchy4"/>
    <dgm:cxn modelId="{D0273FCA-A2B9-4487-9C31-A665B42FDCBF}" type="presParOf" srcId="{35A07A77-3697-450F-8549-F8E54A3CA8F0}" destId="{B82C4B84-4C2A-424A-A35A-6057DA4144E4}" srcOrd="0" destOrd="0" presId="urn:microsoft.com/office/officeart/2005/8/layout/hierarchy4"/>
    <dgm:cxn modelId="{E3905F5E-D7EA-45CB-A389-045B6F547526}" type="presParOf" srcId="{35A07A77-3697-450F-8549-F8E54A3CA8F0}" destId="{53215239-C724-43E1-834B-5EE0A7BB2A67}" srcOrd="1" destOrd="0" presId="urn:microsoft.com/office/officeart/2005/8/layout/hierarchy4"/>
    <dgm:cxn modelId="{A3D5C975-CB0A-4D9A-8565-D53451326845}" type="presParOf" srcId="{35A07A77-3697-450F-8549-F8E54A3CA8F0}" destId="{1600D765-3D2D-4F0B-B399-B3F38B2D579D}" srcOrd="2" destOrd="0" presId="urn:microsoft.com/office/officeart/2005/8/layout/hierarchy4"/>
    <dgm:cxn modelId="{02F83848-3883-49DD-9FC8-C8DE18D234B6}" type="presParOf" srcId="{1600D765-3D2D-4F0B-B399-B3F38B2D579D}" destId="{A1C43100-56A0-4026-9B4B-ECC4ABC4D48E}" srcOrd="0" destOrd="0" presId="urn:microsoft.com/office/officeart/2005/8/layout/hierarchy4"/>
    <dgm:cxn modelId="{C5D9615C-6917-412A-9BB9-B3C9DCA6283A}" type="presParOf" srcId="{A1C43100-56A0-4026-9B4B-ECC4ABC4D48E}" destId="{F4842F11-0488-4360-BA60-521C5BB21365}" srcOrd="0" destOrd="0" presId="urn:microsoft.com/office/officeart/2005/8/layout/hierarchy4"/>
    <dgm:cxn modelId="{EF83A233-5320-4450-880A-85E1FF6E9150}" type="presParOf" srcId="{A1C43100-56A0-4026-9B4B-ECC4ABC4D48E}" destId="{CC2A3067-00BF-482B-8B86-BD70DCCD6BBE}" srcOrd="1" destOrd="0" presId="urn:microsoft.com/office/officeart/2005/8/layout/hierarchy4"/>
    <dgm:cxn modelId="{D63C8959-C1BE-4169-902D-782B537F2EAF}" type="presParOf" srcId="{0C147812-DD3B-4D56-B0F8-683EEA8BB199}" destId="{AAFC3B6E-32B8-41E9-8430-EC6A28DD7B77}" srcOrd="1" destOrd="0" presId="urn:microsoft.com/office/officeart/2005/8/layout/hierarchy4"/>
    <dgm:cxn modelId="{BD6DC645-C3FA-40A8-8D16-D9FC48C6F2D9}" type="presParOf" srcId="{0C147812-DD3B-4D56-B0F8-683EEA8BB199}" destId="{8C153C88-EF03-4F90-88B8-B84B4B2BA6D5}" srcOrd="2" destOrd="0" presId="urn:microsoft.com/office/officeart/2005/8/layout/hierarchy4"/>
    <dgm:cxn modelId="{B58EDE5E-0D59-4C57-AE39-2E4559A4B1FD}" type="presParOf" srcId="{8C153C88-EF03-4F90-88B8-B84B4B2BA6D5}" destId="{672C27BD-8F41-43E1-A6E9-8A982B084085}" srcOrd="0" destOrd="0" presId="urn:microsoft.com/office/officeart/2005/8/layout/hierarchy4"/>
    <dgm:cxn modelId="{CD2FBEF1-9B05-4462-A5E5-068D208A0D25}" type="presParOf" srcId="{8C153C88-EF03-4F90-88B8-B84B4B2BA6D5}" destId="{9B194C84-CD7B-45E6-84D1-02DD02BC2165}" srcOrd="1" destOrd="0" presId="urn:microsoft.com/office/officeart/2005/8/layout/hierarchy4"/>
    <dgm:cxn modelId="{4DB2E1ED-8E8F-4106-A3E5-4BA50FA9FB8E}" type="presParOf" srcId="{8C153C88-EF03-4F90-88B8-B84B4B2BA6D5}" destId="{48ED7D0A-21F0-480C-8DFC-7DFC7A7CE20A}" srcOrd="2" destOrd="0" presId="urn:microsoft.com/office/officeart/2005/8/layout/hierarchy4"/>
    <dgm:cxn modelId="{ADCB9604-9F6B-4B01-B96D-0A67E24EB5B1}" type="presParOf" srcId="{48ED7D0A-21F0-480C-8DFC-7DFC7A7CE20A}" destId="{6126E830-DE58-47B2-9786-A9AB7C69DC84}" srcOrd="0" destOrd="0" presId="urn:microsoft.com/office/officeart/2005/8/layout/hierarchy4"/>
    <dgm:cxn modelId="{588D344D-F2B3-4421-BA35-4131B260E303}" type="presParOf" srcId="{6126E830-DE58-47B2-9786-A9AB7C69DC84}" destId="{DDEB5A42-4EF2-4159-99F4-5B7779E4E8EF}" srcOrd="0" destOrd="0" presId="urn:microsoft.com/office/officeart/2005/8/layout/hierarchy4"/>
    <dgm:cxn modelId="{DAB8D2FD-8DF7-402B-9955-E1F0CE28A5C4}" type="presParOf" srcId="{6126E830-DE58-47B2-9786-A9AB7C69DC84}" destId="{A72BEBFD-F053-4C1C-A34E-40CA4DDF680D}" srcOrd="1" destOrd="0" presId="urn:microsoft.com/office/officeart/2005/8/layout/hierarchy4"/>
    <dgm:cxn modelId="{1BD5CAB5-1066-4C72-ACAC-2029FC14CD91}" type="presParOf" srcId="{6126E830-DE58-47B2-9786-A9AB7C69DC84}" destId="{F6535290-0DA2-4C31-83AB-EC78891AFCB3}" srcOrd="2" destOrd="0" presId="urn:microsoft.com/office/officeart/2005/8/layout/hierarchy4"/>
    <dgm:cxn modelId="{21A05C10-2258-4BFB-8E34-D65A27B18F59}" type="presParOf" srcId="{F6535290-0DA2-4C31-83AB-EC78891AFCB3}" destId="{7938293E-7B0C-442F-B12B-93E1DCE3753D}" srcOrd="0" destOrd="0" presId="urn:microsoft.com/office/officeart/2005/8/layout/hierarchy4"/>
    <dgm:cxn modelId="{8171F060-34D7-4D33-A01F-05A37FF9B10C}" type="presParOf" srcId="{7938293E-7B0C-442F-B12B-93E1DCE3753D}" destId="{C1D885AB-51B3-4A80-B31C-49C8147CDE91}" srcOrd="0" destOrd="0" presId="urn:microsoft.com/office/officeart/2005/8/layout/hierarchy4"/>
    <dgm:cxn modelId="{AC2A4061-E0C7-417B-98BA-08B0356497F2}" type="presParOf" srcId="{7938293E-7B0C-442F-B12B-93E1DCE3753D}" destId="{A7DED3ED-4A42-46AD-BE34-6357DFEFF10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AD56A8-4EB8-47AF-8612-40DAAC6ABEB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de-CH"/>
        </a:p>
      </dgm:t>
    </dgm:pt>
    <dgm:pt modelId="{D5AA115E-3571-4B30-A8A6-3C59C02AC7CA}">
      <dgm:prSet phldrT="[Text]" custT="1"/>
      <dgm:spPr>
        <a:noFill/>
        <a:ln>
          <a:noFill/>
        </a:ln>
        <a:effectLst>
          <a:outerShdw blurRad="50800" dist="38100" dir="2700000" algn="tl" rotWithShape="0">
            <a:prstClr val="black">
              <a:alpha val="40000"/>
            </a:prstClr>
          </a:outerShdw>
        </a:effectLst>
      </dgm:spPr>
      <dgm:t>
        <a:bodyPr/>
        <a:lstStyle/>
        <a:p>
          <a:endParaRPr lang="de-CH" sz="3600" dirty="0"/>
        </a:p>
      </dgm:t>
    </dgm:pt>
    <dgm:pt modelId="{3F0A33AA-57CF-4BED-BA61-53F5D6C05E32}" type="parTrans" cxnId="{3C810D1A-AFD2-4259-BDE5-1E87340E4775}">
      <dgm:prSet/>
      <dgm:spPr/>
      <dgm:t>
        <a:bodyPr/>
        <a:lstStyle/>
        <a:p>
          <a:endParaRPr lang="de-CH" sz="3600"/>
        </a:p>
      </dgm:t>
    </dgm:pt>
    <dgm:pt modelId="{EF620236-B6BD-44F1-B3BC-C2D0A03D23AA}" type="sibTrans" cxnId="{3C810D1A-AFD2-4259-BDE5-1E87340E4775}">
      <dgm:prSet/>
      <dgm:spPr/>
      <dgm:t>
        <a:bodyPr/>
        <a:lstStyle/>
        <a:p>
          <a:endParaRPr lang="de-CH" sz="3600"/>
        </a:p>
      </dgm:t>
    </dgm:pt>
    <dgm:pt modelId="{47BF53E8-8EC1-4A80-A6C3-B3BA7B8757F1}">
      <dgm:prSet phldrT="[Tex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sz="3600" dirty="0" smtClean="0"/>
            <a:t>bisher</a:t>
          </a:r>
          <a:endParaRPr lang="de-CH" sz="3600" dirty="0"/>
        </a:p>
      </dgm:t>
    </dgm:pt>
    <dgm:pt modelId="{A2EE15C4-6704-4F07-999B-CE643550CD93}" type="parTrans" cxnId="{FDBC6555-75E6-4716-AA8F-648CC5DB45A7}">
      <dgm:prSet/>
      <dgm:spPr/>
      <dgm:t>
        <a:bodyPr/>
        <a:lstStyle/>
        <a:p>
          <a:endParaRPr lang="de-CH" sz="3600"/>
        </a:p>
      </dgm:t>
    </dgm:pt>
    <dgm:pt modelId="{1F270D1F-A181-45D1-BD7F-4197331128D2}" type="sibTrans" cxnId="{FDBC6555-75E6-4716-AA8F-648CC5DB45A7}">
      <dgm:prSet/>
      <dgm:spPr/>
      <dgm:t>
        <a:bodyPr/>
        <a:lstStyle/>
        <a:p>
          <a:endParaRPr lang="de-CH" sz="3600"/>
        </a:p>
      </dgm:t>
    </dgm:pt>
    <dgm:pt modelId="{E5C4C3A3-EB3B-49E1-AB19-71330108BC1A}">
      <dgm:prSet phldrT="[Text]" custT="1"/>
      <dgm:spPr>
        <a:ln>
          <a:noFill/>
        </a:ln>
        <a:effectLst>
          <a:outerShdw blurRad="50800" dist="38100" dir="2700000" algn="tl" rotWithShape="0">
            <a:prstClr val="black">
              <a:alpha val="40000"/>
            </a:prstClr>
          </a:outerShdw>
        </a:effectLst>
      </dgm:spPr>
      <dgm:t>
        <a:bodyPr/>
        <a:lstStyle/>
        <a:p>
          <a:r>
            <a:rPr lang="de-CH" sz="3600" dirty="0" smtClean="0"/>
            <a:t>B-Profil</a:t>
          </a:r>
          <a:endParaRPr lang="de-CH" sz="3600" dirty="0"/>
        </a:p>
      </dgm:t>
    </dgm:pt>
    <dgm:pt modelId="{B94794BF-8F5E-4E8A-8F61-5992E8E49CE7}" type="parTrans" cxnId="{10C0B111-7C21-412B-A013-345E8B4B34CA}">
      <dgm:prSet/>
      <dgm:spPr/>
      <dgm:t>
        <a:bodyPr/>
        <a:lstStyle/>
        <a:p>
          <a:endParaRPr lang="de-DE" sz="3600"/>
        </a:p>
      </dgm:t>
    </dgm:pt>
    <dgm:pt modelId="{707254D3-1818-4410-BAB9-3DCB0401B2C6}" type="sibTrans" cxnId="{10C0B111-7C21-412B-A013-345E8B4B34CA}">
      <dgm:prSet/>
      <dgm:spPr/>
      <dgm:t>
        <a:bodyPr/>
        <a:lstStyle/>
        <a:p>
          <a:endParaRPr lang="de-DE" sz="3600"/>
        </a:p>
      </dgm:t>
    </dgm:pt>
    <dgm:pt modelId="{84548CF9-9A7D-4631-9675-93B706679408}">
      <dgm:prSet phldrT="[Tex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sz="3600" dirty="0" smtClean="0">
              <a:solidFill>
                <a:srgbClr val="FFFFFF"/>
              </a:solidFill>
            </a:rPr>
            <a:t>A2</a:t>
          </a:r>
          <a:endParaRPr lang="de-CH" sz="3600" dirty="0">
            <a:solidFill>
              <a:srgbClr val="FFFFFF"/>
            </a:solidFill>
          </a:endParaRPr>
        </a:p>
      </dgm:t>
    </dgm:pt>
    <dgm:pt modelId="{3E765393-1E29-491B-801E-793B30B993D7}" type="parTrans" cxnId="{E8CC80E1-6E0D-4B82-9AF9-DB88B7EB11A2}">
      <dgm:prSet/>
      <dgm:spPr/>
      <dgm:t>
        <a:bodyPr/>
        <a:lstStyle/>
        <a:p>
          <a:endParaRPr lang="de-DE" sz="3600"/>
        </a:p>
      </dgm:t>
    </dgm:pt>
    <dgm:pt modelId="{F3DBED52-0777-4F54-A457-A26C58CE97CA}" type="sibTrans" cxnId="{E8CC80E1-6E0D-4B82-9AF9-DB88B7EB11A2}">
      <dgm:prSet/>
      <dgm:spPr/>
      <dgm:t>
        <a:bodyPr/>
        <a:lstStyle/>
        <a:p>
          <a:endParaRPr lang="de-DE" sz="3600"/>
        </a:p>
      </dgm:t>
    </dgm:pt>
    <dgm:pt modelId="{57974136-D527-48F3-9565-FAF359626207}">
      <dgm:prSet phldrT="[Tex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sz="3600" dirty="0" smtClean="0"/>
            <a:t>B1</a:t>
          </a:r>
          <a:endParaRPr lang="de-CH" sz="3600" dirty="0"/>
        </a:p>
      </dgm:t>
    </dgm:pt>
    <dgm:pt modelId="{37476ED0-CA13-457E-BDF6-D135F64E9BCF}" type="parTrans" cxnId="{0BFFC78A-D857-4909-AF19-39F33EC183E2}">
      <dgm:prSet/>
      <dgm:spPr/>
      <dgm:t>
        <a:bodyPr/>
        <a:lstStyle/>
        <a:p>
          <a:endParaRPr lang="de-DE" sz="3600"/>
        </a:p>
      </dgm:t>
    </dgm:pt>
    <dgm:pt modelId="{56702A17-2FCA-496C-A1B7-4AC18BCFA2F3}" type="sibTrans" cxnId="{0BFFC78A-D857-4909-AF19-39F33EC183E2}">
      <dgm:prSet/>
      <dgm:spPr/>
      <dgm:t>
        <a:bodyPr/>
        <a:lstStyle/>
        <a:p>
          <a:endParaRPr lang="de-DE" sz="3600"/>
        </a:p>
      </dgm:t>
    </dgm:pt>
    <dgm:pt modelId="{054AAA7D-F34F-4B03-B56F-BB0953669BC2}">
      <dgm:prSet phldrT="[Text]" custT="1"/>
      <dgm:spPr>
        <a:ln>
          <a:noFill/>
        </a:ln>
        <a:effectLst>
          <a:outerShdw blurRad="50800" dist="38100" dir="2700000" algn="tl" rotWithShape="0">
            <a:prstClr val="black">
              <a:alpha val="40000"/>
            </a:prstClr>
          </a:outerShdw>
        </a:effectLst>
      </dgm:spPr>
      <dgm:t>
        <a:bodyPr/>
        <a:lstStyle/>
        <a:p>
          <a:r>
            <a:rPr lang="de-CH" sz="3600" dirty="0" smtClean="0"/>
            <a:t>E-Profil</a:t>
          </a:r>
          <a:endParaRPr lang="de-CH" sz="3600" dirty="0"/>
        </a:p>
      </dgm:t>
    </dgm:pt>
    <dgm:pt modelId="{64C4DDBE-C320-4B27-9519-70EAB7EA7BA5}" type="parTrans" cxnId="{33785D5C-7E1F-4F0E-8A6D-5DAF22F03A8E}">
      <dgm:prSet/>
      <dgm:spPr/>
      <dgm:t>
        <a:bodyPr/>
        <a:lstStyle/>
        <a:p>
          <a:endParaRPr lang="de-DE" sz="3600"/>
        </a:p>
      </dgm:t>
    </dgm:pt>
    <dgm:pt modelId="{66AD08D3-1398-4F92-810B-6C697B5A095E}" type="sibTrans" cxnId="{33785D5C-7E1F-4F0E-8A6D-5DAF22F03A8E}">
      <dgm:prSet/>
      <dgm:spPr/>
      <dgm:t>
        <a:bodyPr/>
        <a:lstStyle/>
        <a:p>
          <a:endParaRPr lang="de-DE" sz="3600"/>
        </a:p>
      </dgm:t>
    </dgm:pt>
    <dgm:pt modelId="{263A2C98-38A9-034B-93F0-497081F1A1F5}">
      <dgm:prSet custT="1"/>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sz="3600" dirty="0" smtClean="0"/>
            <a:t>neu</a:t>
          </a:r>
          <a:endParaRPr lang="de-DE" sz="3600" dirty="0"/>
        </a:p>
      </dgm:t>
    </dgm:pt>
    <dgm:pt modelId="{69F14045-FEC4-1042-8697-84DA46D01838}" type="parTrans" cxnId="{435F3062-DA4B-684D-87DE-6437C7AAE6D1}">
      <dgm:prSet/>
      <dgm:spPr/>
      <dgm:t>
        <a:bodyPr/>
        <a:lstStyle/>
        <a:p>
          <a:endParaRPr lang="de-DE" sz="3600"/>
        </a:p>
      </dgm:t>
    </dgm:pt>
    <dgm:pt modelId="{B334DE6C-39F1-2C4D-81D5-D43F3EDD0297}" type="sibTrans" cxnId="{435F3062-DA4B-684D-87DE-6437C7AAE6D1}">
      <dgm:prSet/>
      <dgm:spPr/>
      <dgm:t>
        <a:bodyPr/>
        <a:lstStyle/>
        <a:p>
          <a:endParaRPr lang="de-DE" sz="3600"/>
        </a:p>
      </dgm:t>
    </dgm:pt>
    <dgm:pt modelId="{6BAE6B71-BECA-474C-BE4C-55F219FB747A}">
      <dgm:prSet custT="1"/>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sz="3600" dirty="0" smtClean="0">
              <a:solidFill>
                <a:srgbClr val="FF0000"/>
              </a:solidFill>
            </a:rPr>
            <a:t>B1*</a:t>
          </a:r>
          <a:endParaRPr lang="de-DE" sz="3600" dirty="0">
            <a:solidFill>
              <a:srgbClr val="FF0000"/>
            </a:solidFill>
          </a:endParaRPr>
        </a:p>
      </dgm:t>
    </dgm:pt>
    <dgm:pt modelId="{F89AA07D-96F7-6740-891C-62C208551E53}" type="parTrans" cxnId="{FCDCE07F-0A69-0346-B6E9-4AF2E43E54A1}">
      <dgm:prSet/>
      <dgm:spPr/>
      <dgm:t>
        <a:bodyPr/>
        <a:lstStyle/>
        <a:p>
          <a:endParaRPr lang="de-DE" sz="3600"/>
        </a:p>
      </dgm:t>
    </dgm:pt>
    <dgm:pt modelId="{6C05B30E-5DD0-7D40-9F13-ECEBC6657EA0}" type="sibTrans" cxnId="{FCDCE07F-0A69-0346-B6E9-4AF2E43E54A1}">
      <dgm:prSet/>
      <dgm:spPr/>
      <dgm:t>
        <a:bodyPr/>
        <a:lstStyle/>
        <a:p>
          <a:endParaRPr lang="de-DE" sz="3600"/>
        </a:p>
      </dgm:t>
    </dgm:pt>
    <dgm:pt modelId="{19B02AE8-95E9-0848-931E-FEEDA61C57D9}">
      <dgm:prSet custT="1"/>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sz="3600" dirty="0" smtClean="0"/>
            <a:t>B1*</a:t>
          </a:r>
        </a:p>
      </dgm:t>
    </dgm:pt>
    <dgm:pt modelId="{6628CF04-5016-CD49-87C2-704625790BA2}" type="parTrans" cxnId="{F41A5663-D44D-6448-8E4F-19E21CCB761B}">
      <dgm:prSet/>
      <dgm:spPr/>
      <dgm:t>
        <a:bodyPr/>
        <a:lstStyle/>
        <a:p>
          <a:endParaRPr lang="de-DE" sz="3600"/>
        </a:p>
      </dgm:t>
    </dgm:pt>
    <dgm:pt modelId="{E1484EA4-0ED2-2943-8632-9F4CF17E7A1D}" type="sibTrans" cxnId="{F41A5663-D44D-6448-8E4F-19E21CCB761B}">
      <dgm:prSet/>
      <dgm:spPr/>
      <dgm:t>
        <a:bodyPr/>
        <a:lstStyle/>
        <a:p>
          <a:endParaRPr lang="de-DE" sz="3600"/>
        </a:p>
      </dgm:t>
    </dgm:pt>
    <dgm:pt modelId="{1FBC7F47-3F58-4B47-9A1B-18F79CC04947}">
      <dgm:prSet custT="1"/>
      <dgm:spPr>
        <a:ln>
          <a:noFill/>
        </a:ln>
        <a:effectLst>
          <a:outerShdw blurRad="50800" dist="38100" dir="2700000" algn="tl" rotWithShape="0">
            <a:prstClr val="black">
              <a:alpha val="40000"/>
            </a:prstClr>
          </a:outerShdw>
        </a:effectLst>
      </dgm:spPr>
      <dgm:t>
        <a:bodyPr/>
        <a:lstStyle/>
        <a:p>
          <a:r>
            <a:rPr lang="de-DE" sz="3600" dirty="0" smtClean="0"/>
            <a:t>E+BM</a:t>
          </a:r>
          <a:endParaRPr lang="de-DE" sz="3600" dirty="0"/>
        </a:p>
      </dgm:t>
    </dgm:pt>
    <dgm:pt modelId="{3E21B638-BAFD-AE4F-8565-D1F7756170C4}" type="parTrans" cxnId="{FF059A9B-D6E5-E04A-8987-14EBF6158ECD}">
      <dgm:prSet/>
      <dgm:spPr/>
      <dgm:t>
        <a:bodyPr/>
        <a:lstStyle/>
        <a:p>
          <a:endParaRPr lang="de-DE" sz="3600"/>
        </a:p>
      </dgm:t>
    </dgm:pt>
    <dgm:pt modelId="{754E6948-8873-1746-94C8-9543CB8F0920}" type="sibTrans" cxnId="{FF059A9B-D6E5-E04A-8987-14EBF6158ECD}">
      <dgm:prSet/>
      <dgm:spPr/>
      <dgm:t>
        <a:bodyPr/>
        <a:lstStyle/>
        <a:p>
          <a:endParaRPr lang="de-DE" sz="3600"/>
        </a:p>
      </dgm:t>
    </dgm:pt>
    <dgm:pt modelId="{29D32F21-5DF5-CF4E-ADA2-198777E65E76}">
      <dgm:prSe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DE" sz="3600" dirty="0" smtClean="0"/>
            <a:t>B2</a:t>
          </a:r>
          <a:endParaRPr lang="de-DE" sz="3600" dirty="0"/>
        </a:p>
      </dgm:t>
    </dgm:pt>
    <dgm:pt modelId="{FE5EF3F4-B2BD-DE4C-95CB-2EB21FBFF72C}" type="parTrans" cxnId="{54F7D01A-DE22-AE44-95D9-50BA92785BA9}">
      <dgm:prSet/>
      <dgm:spPr/>
      <dgm:t>
        <a:bodyPr/>
        <a:lstStyle/>
        <a:p>
          <a:endParaRPr lang="de-DE" sz="3600"/>
        </a:p>
      </dgm:t>
    </dgm:pt>
    <dgm:pt modelId="{E4F49913-28C9-894B-B5C3-8F6D44CE8754}" type="sibTrans" cxnId="{54F7D01A-DE22-AE44-95D9-50BA92785BA9}">
      <dgm:prSet/>
      <dgm:spPr/>
      <dgm:t>
        <a:bodyPr/>
        <a:lstStyle/>
        <a:p>
          <a:endParaRPr lang="de-DE" sz="3600"/>
        </a:p>
      </dgm:t>
    </dgm:pt>
    <dgm:pt modelId="{A558D091-583C-1F47-AFF1-8FA5BE16A9E7}">
      <dgm:prSet custT="1"/>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sz="3600" dirty="0" smtClean="0"/>
            <a:t>B2*</a:t>
          </a:r>
          <a:endParaRPr lang="de-DE" sz="3600" dirty="0"/>
        </a:p>
      </dgm:t>
    </dgm:pt>
    <dgm:pt modelId="{37DA8F19-CC91-614B-B175-961B63BED6A2}" type="parTrans" cxnId="{4C9136D6-128E-474E-B197-D5EEBECDE536}">
      <dgm:prSet/>
      <dgm:spPr/>
      <dgm:t>
        <a:bodyPr/>
        <a:lstStyle/>
        <a:p>
          <a:endParaRPr lang="de-DE" sz="3600"/>
        </a:p>
      </dgm:t>
    </dgm:pt>
    <dgm:pt modelId="{E1594132-9FDF-AC49-A2F7-8AFAC40225CF}" type="sibTrans" cxnId="{4C9136D6-128E-474E-B197-D5EEBECDE536}">
      <dgm:prSet/>
      <dgm:spPr/>
      <dgm:t>
        <a:bodyPr/>
        <a:lstStyle/>
        <a:p>
          <a:endParaRPr lang="de-DE" sz="3600"/>
        </a:p>
      </dgm:t>
    </dgm:pt>
    <dgm:pt modelId="{1FD01F69-DF26-4862-A97A-16BF6060C78D}" type="pres">
      <dgm:prSet presAssocID="{97AD56A8-4EB8-47AF-8612-40DAAC6ABEB6}" presName="Name0" presStyleCnt="0">
        <dgm:presLayoutVars>
          <dgm:chPref val="1"/>
          <dgm:dir/>
          <dgm:animOne val="branch"/>
          <dgm:animLvl val="lvl"/>
          <dgm:resizeHandles/>
        </dgm:presLayoutVars>
      </dgm:prSet>
      <dgm:spPr/>
      <dgm:t>
        <a:bodyPr/>
        <a:lstStyle/>
        <a:p>
          <a:endParaRPr lang="de-DE"/>
        </a:p>
      </dgm:t>
    </dgm:pt>
    <dgm:pt modelId="{F19A23D2-ADE6-4A59-92FD-D3EB6B70134D}" type="pres">
      <dgm:prSet presAssocID="{D5AA115E-3571-4B30-A8A6-3C59C02AC7CA}" presName="vertOne" presStyleCnt="0"/>
      <dgm:spPr/>
      <dgm:t>
        <a:bodyPr/>
        <a:lstStyle/>
        <a:p>
          <a:endParaRPr lang="de-DE"/>
        </a:p>
      </dgm:t>
    </dgm:pt>
    <dgm:pt modelId="{F1E5B7B9-42D0-44B9-A6DA-A04E7BC8F02C}" type="pres">
      <dgm:prSet presAssocID="{D5AA115E-3571-4B30-A8A6-3C59C02AC7CA}" presName="txOne" presStyleLbl="node0" presStyleIdx="0" presStyleCnt="3">
        <dgm:presLayoutVars>
          <dgm:chPref val="3"/>
        </dgm:presLayoutVars>
      </dgm:prSet>
      <dgm:spPr/>
      <dgm:t>
        <a:bodyPr/>
        <a:lstStyle/>
        <a:p>
          <a:endParaRPr lang="de-DE"/>
        </a:p>
      </dgm:t>
    </dgm:pt>
    <dgm:pt modelId="{A78C482A-A323-404B-A6F6-DDF5F0C3B76F}" type="pres">
      <dgm:prSet presAssocID="{D5AA115E-3571-4B30-A8A6-3C59C02AC7CA}" presName="parTransOne" presStyleCnt="0"/>
      <dgm:spPr/>
      <dgm:t>
        <a:bodyPr/>
        <a:lstStyle/>
        <a:p>
          <a:endParaRPr lang="de-DE"/>
        </a:p>
      </dgm:t>
    </dgm:pt>
    <dgm:pt modelId="{46B34614-BE25-4EA7-83BF-91453C266EEF}" type="pres">
      <dgm:prSet presAssocID="{D5AA115E-3571-4B30-A8A6-3C59C02AC7CA}" presName="horzOne" presStyleCnt="0"/>
      <dgm:spPr/>
      <dgm:t>
        <a:bodyPr/>
        <a:lstStyle/>
        <a:p>
          <a:endParaRPr lang="de-DE"/>
        </a:p>
      </dgm:t>
    </dgm:pt>
    <dgm:pt modelId="{953891C9-E6CD-47EE-915E-838C981D5D31}" type="pres">
      <dgm:prSet presAssocID="{E5C4C3A3-EB3B-49E1-AB19-71330108BC1A}" presName="vertTwo" presStyleCnt="0"/>
      <dgm:spPr/>
      <dgm:t>
        <a:bodyPr/>
        <a:lstStyle/>
        <a:p>
          <a:endParaRPr lang="de-DE"/>
        </a:p>
      </dgm:t>
    </dgm:pt>
    <dgm:pt modelId="{CE3F477E-4805-48CD-B290-504DAD4734C4}" type="pres">
      <dgm:prSet presAssocID="{E5C4C3A3-EB3B-49E1-AB19-71330108BC1A}" presName="txTwo" presStyleLbl="node2" presStyleIdx="0" presStyleCnt="3">
        <dgm:presLayoutVars>
          <dgm:chPref val="3"/>
        </dgm:presLayoutVars>
      </dgm:prSet>
      <dgm:spPr/>
      <dgm:t>
        <a:bodyPr/>
        <a:lstStyle/>
        <a:p>
          <a:endParaRPr lang="de-DE"/>
        </a:p>
      </dgm:t>
    </dgm:pt>
    <dgm:pt modelId="{F6E9DA67-F889-42FD-849C-32B91FE590D5}" type="pres">
      <dgm:prSet presAssocID="{E5C4C3A3-EB3B-49E1-AB19-71330108BC1A}" presName="parTransTwo" presStyleCnt="0"/>
      <dgm:spPr/>
      <dgm:t>
        <a:bodyPr/>
        <a:lstStyle/>
        <a:p>
          <a:endParaRPr lang="de-DE"/>
        </a:p>
      </dgm:t>
    </dgm:pt>
    <dgm:pt modelId="{1817AFF9-A456-46BF-9C97-F60EA8767795}" type="pres">
      <dgm:prSet presAssocID="{E5C4C3A3-EB3B-49E1-AB19-71330108BC1A}" presName="horzTwo" presStyleCnt="0"/>
      <dgm:spPr/>
      <dgm:t>
        <a:bodyPr/>
        <a:lstStyle/>
        <a:p>
          <a:endParaRPr lang="de-DE"/>
        </a:p>
      </dgm:t>
    </dgm:pt>
    <dgm:pt modelId="{C1FC7854-8816-435E-9983-74FD02F24459}" type="pres">
      <dgm:prSet presAssocID="{054AAA7D-F34F-4B03-B56F-BB0953669BC2}" presName="vertThree" presStyleCnt="0"/>
      <dgm:spPr/>
      <dgm:t>
        <a:bodyPr/>
        <a:lstStyle/>
        <a:p>
          <a:endParaRPr lang="de-DE"/>
        </a:p>
      </dgm:t>
    </dgm:pt>
    <dgm:pt modelId="{2A8934B8-0B85-47ED-8715-3BEFA08E77EB}" type="pres">
      <dgm:prSet presAssocID="{054AAA7D-F34F-4B03-B56F-BB0953669BC2}" presName="txThree" presStyleLbl="node3" presStyleIdx="0" presStyleCnt="3">
        <dgm:presLayoutVars>
          <dgm:chPref val="3"/>
        </dgm:presLayoutVars>
      </dgm:prSet>
      <dgm:spPr/>
      <dgm:t>
        <a:bodyPr/>
        <a:lstStyle/>
        <a:p>
          <a:endParaRPr lang="de-DE"/>
        </a:p>
      </dgm:t>
    </dgm:pt>
    <dgm:pt modelId="{EB43373A-E95C-429D-8CAF-4CACFA4A0901}" type="pres">
      <dgm:prSet presAssocID="{054AAA7D-F34F-4B03-B56F-BB0953669BC2}" presName="parTransThree" presStyleCnt="0"/>
      <dgm:spPr/>
      <dgm:t>
        <a:bodyPr/>
        <a:lstStyle/>
        <a:p>
          <a:endParaRPr lang="de-DE"/>
        </a:p>
      </dgm:t>
    </dgm:pt>
    <dgm:pt modelId="{DE2A3BB1-2C9C-4D09-86DE-382933C70F32}" type="pres">
      <dgm:prSet presAssocID="{054AAA7D-F34F-4B03-B56F-BB0953669BC2}" presName="horzThree" presStyleCnt="0"/>
      <dgm:spPr/>
      <dgm:t>
        <a:bodyPr/>
        <a:lstStyle/>
        <a:p>
          <a:endParaRPr lang="de-DE"/>
        </a:p>
      </dgm:t>
    </dgm:pt>
    <dgm:pt modelId="{CDE6E988-6BFC-0E49-A389-3A9E76E5EC5C}" type="pres">
      <dgm:prSet presAssocID="{1FBC7F47-3F58-4B47-9A1B-18F79CC04947}" presName="vertFour" presStyleCnt="0">
        <dgm:presLayoutVars>
          <dgm:chPref val="3"/>
        </dgm:presLayoutVars>
      </dgm:prSet>
      <dgm:spPr/>
    </dgm:pt>
    <dgm:pt modelId="{E05D7BD4-B548-9145-A8E6-5AD71EE247AB}" type="pres">
      <dgm:prSet presAssocID="{1FBC7F47-3F58-4B47-9A1B-18F79CC04947}" presName="txFour" presStyleLbl="node4" presStyleIdx="0" presStyleCnt="3">
        <dgm:presLayoutVars>
          <dgm:chPref val="3"/>
        </dgm:presLayoutVars>
      </dgm:prSet>
      <dgm:spPr/>
      <dgm:t>
        <a:bodyPr/>
        <a:lstStyle/>
        <a:p>
          <a:endParaRPr lang="de-DE"/>
        </a:p>
      </dgm:t>
    </dgm:pt>
    <dgm:pt modelId="{3713BE23-EFBF-2F44-80F2-687CD5358199}" type="pres">
      <dgm:prSet presAssocID="{1FBC7F47-3F58-4B47-9A1B-18F79CC04947}" presName="horzFour" presStyleCnt="0"/>
      <dgm:spPr/>
    </dgm:pt>
    <dgm:pt modelId="{BE2A1417-E47F-4775-A582-BE3DC3A72782}" type="pres">
      <dgm:prSet presAssocID="{EF620236-B6BD-44F1-B3BC-C2D0A03D23AA}" presName="sibSpaceOne" presStyleCnt="0"/>
      <dgm:spPr/>
      <dgm:t>
        <a:bodyPr/>
        <a:lstStyle/>
        <a:p>
          <a:endParaRPr lang="de-DE"/>
        </a:p>
      </dgm:t>
    </dgm:pt>
    <dgm:pt modelId="{15B06E7F-E7CA-4D06-AC1E-E8027E563E03}" type="pres">
      <dgm:prSet presAssocID="{47BF53E8-8EC1-4A80-A6C3-B3BA7B8757F1}" presName="vertOne" presStyleCnt="0"/>
      <dgm:spPr/>
      <dgm:t>
        <a:bodyPr/>
        <a:lstStyle/>
        <a:p>
          <a:endParaRPr lang="de-DE"/>
        </a:p>
      </dgm:t>
    </dgm:pt>
    <dgm:pt modelId="{B6153794-5F56-4EF4-B2CF-74B7D2FDC41B}" type="pres">
      <dgm:prSet presAssocID="{47BF53E8-8EC1-4A80-A6C3-B3BA7B8757F1}" presName="txOne" presStyleLbl="node0" presStyleIdx="1" presStyleCnt="3">
        <dgm:presLayoutVars>
          <dgm:chPref val="3"/>
        </dgm:presLayoutVars>
      </dgm:prSet>
      <dgm:spPr/>
      <dgm:t>
        <a:bodyPr/>
        <a:lstStyle/>
        <a:p>
          <a:endParaRPr lang="de-DE"/>
        </a:p>
      </dgm:t>
    </dgm:pt>
    <dgm:pt modelId="{617CF838-0E49-4D3F-A644-CDA73871E1F3}" type="pres">
      <dgm:prSet presAssocID="{47BF53E8-8EC1-4A80-A6C3-B3BA7B8757F1}" presName="parTransOne" presStyleCnt="0"/>
      <dgm:spPr/>
      <dgm:t>
        <a:bodyPr/>
        <a:lstStyle/>
        <a:p>
          <a:endParaRPr lang="de-DE"/>
        </a:p>
      </dgm:t>
    </dgm:pt>
    <dgm:pt modelId="{09FAD864-EFF5-4B94-AEB7-56C389BE84ED}" type="pres">
      <dgm:prSet presAssocID="{47BF53E8-8EC1-4A80-A6C3-B3BA7B8757F1}" presName="horzOne" presStyleCnt="0"/>
      <dgm:spPr/>
      <dgm:t>
        <a:bodyPr/>
        <a:lstStyle/>
        <a:p>
          <a:endParaRPr lang="de-DE"/>
        </a:p>
      </dgm:t>
    </dgm:pt>
    <dgm:pt modelId="{12868F1D-6C8B-4985-AA7F-50715D268734}" type="pres">
      <dgm:prSet presAssocID="{84548CF9-9A7D-4631-9675-93B706679408}" presName="vertTwo" presStyleCnt="0"/>
      <dgm:spPr/>
      <dgm:t>
        <a:bodyPr/>
        <a:lstStyle/>
        <a:p>
          <a:endParaRPr lang="de-DE"/>
        </a:p>
      </dgm:t>
    </dgm:pt>
    <dgm:pt modelId="{79795B76-CEA1-415B-8151-3F1EABB6D8B8}" type="pres">
      <dgm:prSet presAssocID="{84548CF9-9A7D-4631-9675-93B706679408}" presName="txTwo" presStyleLbl="node2" presStyleIdx="1" presStyleCnt="3">
        <dgm:presLayoutVars>
          <dgm:chPref val="3"/>
        </dgm:presLayoutVars>
      </dgm:prSet>
      <dgm:spPr/>
      <dgm:t>
        <a:bodyPr/>
        <a:lstStyle/>
        <a:p>
          <a:endParaRPr lang="de-DE"/>
        </a:p>
      </dgm:t>
    </dgm:pt>
    <dgm:pt modelId="{106E1BC4-A50B-4E6F-AADF-BED12EB45EA3}" type="pres">
      <dgm:prSet presAssocID="{84548CF9-9A7D-4631-9675-93B706679408}" presName="parTransTwo" presStyleCnt="0"/>
      <dgm:spPr/>
      <dgm:t>
        <a:bodyPr/>
        <a:lstStyle/>
        <a:p>
          <a:endParaRPr lang="de-DE"/>
        </a:p>
      </dgm:t>
    </dgm:pt>
    <dgm:pt modelId="{4A94AD23-5B08-4FAC-8396-4250B4C742DB}" type="pres">
      <dgm:prSet presAssocID="{84548CF9-9A7D-4631-9675-93B706679408}" presName="horzTwo" presStyleCnt="0"/>
      <dgm:spPr/>
      <dgm:t>
        <a:bodyPr/>
        <a:lstStyle/>
        <a:p>
          <a:endParaRPr lang="de-DE"/>
        </a:p>
      </dgm:t>
    </dgm:pt>
    <dgm:pt modelId="{9D57CC93-A817-45B8-BFC8-1F2BA6D37561}" type="pres">
      <dgm:prSet presAssocID="{57974136-D527-48F3-9565-FAF359626207}" presName="vertThree" presStyleCnt="0"/>
      <dgm:spPr/>
      <dgm:t>
        <a:bodyPr/>
        <a:lstStyle/>
        <a:p>
          <a:endParaRPr lang="de-DE"/>
        </a:p>
      </dgm:t>
    </dgm:pt>
    <dgm:pt modelId="{9431833C-B87F-410A-BE87-F13C4FC74519}" type="pres">
      <dgm:prSet presAssocID="{57974136-D527-48F3-9565-FAF359626207}" presName="txThree" presStyleLbl="node3" presStyleIdx="1" presStyleCnt="3">
        <dgm:presLayoutVars>
          <dgm:chPref val="3"/>
        </dgm:presLayoutVars>
      </dgm:prSet>
      <dgm:spPr/>
      <dgm:t>
        <a:bodyPr/>
        <a:lstStyle/>
        <a:p>
          <a:endParaRPr lang="de-DE"/>
        </a:p>
      </dgm:t>
    </dgm:pt>
    <dgm:pt modelId="{E62EA09B-02AF-46FD-A44E-C41F3ABC0F15}" type="pres">
      <dgm:prSet presAssocID="{57974136-D527-48F3-9565-FAF359626207}" presName="parTransThree" presStyleCnt="0"/>
      <dgm:spPr/>
      <dgm:t>
        <a:bodyPr/>
        <a:lstStyle/>
        <a:p>
          <a:endParaRPr lang="de-DE"/>
        </a:p>
      </dgm:t>
    </dgm:pt>
    <dgm:pt modelId="{E07E6EE7-E596-46A0-A8D7-E46E1C203FE6}" type="pres">
      <dgm:prSet presAssocID="{57974136-D527-48F3-9565-FAF359626207}" presName="horzThree" presStyleCnt="0"/>
      <dgm:spPr/>
      <dgm:t>
        <a:bodyPr/>
        <a:lstStyle/>
        <a:p>
          <a:endParaRPr lang="de-DE"/>
        </a:p>
      </dgm:t>
    </dgm:pt>
    <dgm:pt modelId="{4478CDD6-BFD6-B246-A71A-C7F63BF38D13}" type="pres">
      <dgm:prSet presAssocID="{29D32F21-5DF5-CF4E-ADA2-198777E65E76}" presName="vertFour" presStyleCnt="0">
        <dgm:presLayoutVars>
          <dgm:chPref val="3"/>
        </dgm:presLayoutVars>
      </dgm:prSet>
      <dgm:spPr/>
    </dgm:pt>
    <dgm:pt modelId="{DB773455-316B-724D-B54F-CBB083901B60}" type="pres">
      <dgm:prSet presAssocID="{29D32F21-5DF5-CF4E-ADA2-198777E65E76}" presName="txFour" presStyleLbl="node4" presStyleIdx="1" presStyleCnt="3">
        <dgm:presLayoutVars>
          <dgm:chPref val="3"/>
        </dgm:presLayoutVars>
      </dgm:prSet>
      <dgm:spPr/>
      <dgm:t>
        <a:bodyPr/>
        <a:lstStyle/>
        <a:p>
          <a:endParaRPr lang="de-DE"/>
        </a:p>
      </dgm:t>
    </dgm:pt>
    <dgm:pt modelId="{B975985B-028F-0C4F-94F1-F8A3E756B8F0}" type="pres">
      <dgm:prSet presAssocID="{29D32F21-5DF5-CF4E-ADA2-198777E65E76}" presName="horzFour" presStyleCnt="0"/>
      <dgm:spPr/>
    </dgm:pt>
    <dgm:pt modelId="{BEE6BF98-14FC-3343-86B5-B6CC4683BFBE}" type="pres">
      <dgm:prSet presAssocID="{1F270D1F-A181-45D1-BD7F-4197331128D2}" presName="sibSpaceOne" presStyleCnt="0"/>
      <dgm:spPr/>
      <dgm:t>
        <a:bodyPr/>
        <a:lstStyle/>
        <a:p>
          <a:endParaRPr lang="de-DE"/>
        </a:p>
      </dgm:t>
    </dgm:pt>
    <dgm:pt modelId="{480032CD-D4FA-2B4B-A56A-A741FA9D8D7C}" type="pres">
      <dgm:prSet presAssocID="{263A2C98-38A9-034B-93F0-497081F1A1F5}" presName="vertOne" presStyleCnt="0"/>
      <dgm:spPr/>
      <dgm:t>
        <a:bodyPr/>
        <a:lstStyle/>
        <a:p>
          <a:endParaRPr lang="de-DE"/>
        </a:p>
      </dgm:t>
    </dgm:pt>
    <dgm:pt modelId="{B2A863CD-05C7-1B43-B8B4-91DF8F0FCF01}" type="pres">
      <dgm:prSet presAssocID="{263A2C98-38A9-034B-93F0-497081F1A1F5}" presName="txOne" presStyleLbl="node0" presStyleIdx="2" presStyleCnt="3">
        <dgm:presLayoutVars>
          <dgm:chPref val="3"/>
        </dgm:presLayoutVars>
      </dgm:prSet>
      <dgm:spPr/>
      <dgm:t>
        <a:bodyPr/>
        <a:lstStyle/>
        <a:p>
          <a:endParaRPr lang="de-DE"/>
        </a:p>
      </dgm:t>
    </dgm:pt>
    <dgm:pt modelId="{EFA0FF2E-D7CD-0645-9A92-513C981646DA}" type="pres">
      <dgm:prSet presAssocID="{263A2C98-38A9-034B-93F0-497081F1A1F5}" presName="parTransOne" presStyleCnt="0"/>
      <dgm:spPr/>
    </dgm:pt>
    <dgm:pt modelId="{11A5B351-9245-B04C-ACF4-BDF888CF0FE7}" type="pres">
      <dgm:prSet presAssocID="{263A2C98-38A9-034B-93F0-497081F1A1F5}" presName="horzOne" presStyleCnt="0"/>
      <dgm:spPr/>
      <dgm:t>
        <a:bodyPr/>
        <a:lstStyle/>
        <a:p>
          <a:endParaRPr lang="de-DE"/>
        </a:p>
      </dgm:t>
    </dgm:pt>
    <dgm:pt modelId="{3BFD6C27-2554-AF48-AB4D-0555DABC4170}" type="pres">
      <dgm:prSet presAssocID="{6BAE6B71-BECA-474C-BE4C-55F219FB747A}" presName="vertTwo" presStyleCnt="0"/>
      <dgm:spPr/>
    </dgm:pt>
    <dgm:pt modelId="{623CDF71-3204-9D45-BC27-0F8CC2EC258E}" type="pres">
      <dgm:prSet presAssocID="{6BAE6B71-BECA-474C-BE4C-55F219FB747A}" presName="txTwo" presStyleLbl="node2" presStyleIdx="2" presStyleCnt="3">
        <dgm:presLayoutVars>
          <dgm:chPref val="3"/>
        </dgm:presLayoutVars>
      </dgm:prSet>
      <dgm:spPr/>
      <dgm:t>
        <a:bodyPr/>
        <a:lstStyle/>
        <a:p>
          <a:endParaRPr lang="de-DE"/>
        </a:p>
      </dgm:t>
    </dgm:pt>
    <dgm:pt modelId="{ADB3610D-DDF3-9541-AA6E-260338369EB5}" type="pres">
      <dgm:prSet presAssocID="{6BAE6B71-BECA-474C-BE4C-55F219FB747A}" presName="parTransTwo" presStyleCnt="0"/>
      <dgm:spPr/>
    </dgm:pt>
    <dgm:pt modelId="{8DC448B5-8EF8-DC46-8484-E620B7882406}" type="pres">
      <dgm:prSet presAssocID="{6BAE6B71-BECA-474C-BE4C-55F219FB747A}" presName="horzTwo" presStyleCnt="0"/>
      <dgm:spPr/>
    </dgm:pt>
    <dgm:pt modelId="{AE2557CF-9E83-D04F-BB18-E1130A34E79A}" type="pres">
      <dgm:prSet presAssocID="{19B02AE8-95E9-0848-931E-FEEDA61C57D9}" presName="vertThree" presStyleCnt="0"/>
      <dgm:spPr/>
    </dgm:pt>
    <dgm:pt modelId="{BEF1F620-3F76-D741-BB16-EAA72595B783}" type="pres">
      <dgm:prSet presAssocID="{19B02AE8-95E9-0848-931E-FEEDA61C57D9}" presName="txThree" presStyleLbl="node3" presStyleIdx="2" presStyleCnt="3">
        <dgm:presLayoutVars>
          <dgm:chPref val="3"/>
        </dgm:presLayoutVars>
      </dgm:prSet>
      <dgm:spPr/>
      <dgm:t>
        <a:bodyPr/>
        <a:lstStyle/>
        <a:p>
          <a:endParaRPr lang="de-DE"/>
        </a:p>
      </dgm:t>
    </dgm:pt>
    <dgm:pt modelId="{23A2EC76-E2BD-914E-AF1C-2DAB367778DA}" type="pres">
      <dgm:prSet presAssocID="{19B02AE8-95E9-0848-931E-FEEDA61C57D9}" presName="parTransThree" presStyleCnt="0"/>
      <dgm:spPr/>
    </dgm:pt>
    <dgm:pt modelId="{BCAFD5FC-E273-E34A-8853-5500BD8B4C7F}" type="pres">
      <dgm:prSet presAssocID="{19B02AE8-95E9-0848-931E-FEEDA61C57D9}" presName="horzThree" presStyleCnt="0"/>
      <dgm:spPr/>
    </dgm:pt>
    <dgm:pt modelId="{88A13F29-C15E-0547-A639-297022CB49B0}" type="pres">
      <dgm:prSet presAssocID="{A558D091-583C-1F47-AFF1-8FA5BE16A9E7}" presName="vertFour" presStyleCnt="0">
        <dgm:presLayoutVars>
          <dgm:chPref val="3"/>
        </dgm:presLayoutVars>
      </dgm:prSet>
      <dgm:spPr/>
    </dgm:pt>
    <dgm:pt modelId="{8C8A28E7-B625-5F48-A385-300CB670E7A7}" type="pres">
      <dgm:prSet presAssocID="{A558D091-583C-1F47-AFF1-8FA5BE16A9E7}" presName="txFour" presStyleLbl="node4" presStyleIdx="2" presStyleCnt="3">
        <dgm:presLayoutVars>
          <dgm:chPref val="3"/>
        </dgm:presLayoutVars>
      </dgm:prSet>
      <dgm:spPr/>
      <dgm:t>
        <a:bodyPr/>
        <a:lstStyle/>
        <a:p>
          <a:endParaRPr lang="de-DE"/>
        </a:p>
      </dgm:t>
    </dgm:pt>
    <dgm:pt modelId="{D08FEB7A-31B9-CD48-AA39-780A38AF8EE5}" type="pres">
      <dgm:prSet presAssocID="{A558D091-583C-1F47-AFF1-8FA5BE16A9E7}" presName="horzFour" presStyleCnt="0"/>
      <dgm:spPr/>
    </dgm:pt>
  </dgm:ptLst>
  <dgm:cxnLst>
    <dgm:cxn modelId="{93077C37-6608-E045-A003-EF57B78DA5A1}" type="presOf" srcId="{47BF53E8-8EC1-4A80-A6C3-B3BA7B8757F1}" destId="{B6153794-5F56-4EF4-B2CF-74B7D2FDC41B}" srcOrd="0" destOrd="0" presId="urn:microsoft.com/office/officeart/2005/8/layout/hierarchy4"/>
    <dgm:cxn modelId="{9E71D9E3-F389-6E46-B1DE-7F57B5C1ED6A}" type="presOf" srcId="{A558D091-583C-1F47-AFF1-8FA5BE16A9E7}" destId="{8C8A28E7-B625-5F48-A385-300CB670E7A7}" srcOrd="0" destOrd="0" presId="urn:microsoft.com/office/officeart/2005/8/layout/hierarchy4"/>
    <dgm:cxn modelId="{FF059A9B-D6E5-E04A-8987-14EBF6158ECD}" srcId="{054AAA7D-F34F-4B03-B56F-BB0953669BC2}" destId="{1FBC7F47-3F58-4B47-9A1B-18F79CC04947}" srcOrd="0" destOrd="0" parTransId="{3E21B638-BAFD-AE4F-8565-D1F7756170C4}" sibTransId="{754E6948-8873-1746-94C8-9543CB8F0920}"/>
    <dgm:cxn modelId="{3E8C3FE6-B5FE-0C45-B2FD-41F23DD3D16D}" type="presOf" srcId="{E5C4C3A3-EB3B-49E1-AB19-71330108BC1A}" destId="{CE3F477E-4805-48CD-B290-504DAD4734C4}" srcOrd="0" destOrd="0" presId="urn:microsoft.com/office/officeart/2005/8/layout/hierarchy4"/>
    <dgm:cxn modelId="{21DD7ED5-5D63-9F48-9475-0BD69114E335}" type="presOf" srcId="{6BAE6B71-BECA-474C-BE4C-55F219FB747A}" destId="{623CDF71-3204-9D45-BC27-0F8CC2EC258E}" srcOrd="0" destOrd="0" presId="urn:microsoft.com/office/officeart/2005/8/layout/hierarchy4"/>
    <dgm:cxn modelId="{54F7D01A-DE22-AE44-95D9-50BA92785BA9}" srcId="{57974136-D527-48F3-9565-FAF359626207}" destId="{29D32F21-5DF5-CF4E-ADA2-198777E65E76}" srcOrd="0" destOrd="0" parTransId="{FE5EF3F4-B2BD-DE4C-95CB-2EB21FBFF72C}" sibTransId="{E4F49913-28C9-894B-B5C3-8F6D44CE8754}"/>
    <dgm:cxn modelId="{435F3062-DA4B-684D-87DE-6437C7AAE6D1}" srcId="{97AD56A8-4EB8-47AF-8612-40DAAC6ABEB6}" destId="{263A2C98-38A9-034B-93F0-497081F1A1F5}" srcOrd="2" destOrd="0" parTransId="{69F14045-FEC4-1042-8697-84DA46D01838}" sibTransId="{B334DE6C-39F1-2C4D-81D5-D43F3EDD0297}"/>
    <dgm:cxn modelId="{49558C81-C511-3A44-8920-99155830F374}" type="presOf" srcId="{97AD56A8-4EB8-47AF-8612-40DAAC6ABEB6}" destId="{1FD01F69-DF26-4862-A97A-16BF6060C78D}" srcOrd="0" destOrd="0" presId="urn:microsoft.com/office/officeart/2005/8/layout/hierarchy4"/>
    <dgm:cxn modelId="{10C0B111-7C21-412B-A013-345E8B4B34CA}" srcId="{D5AA115E-3571-4B30-A8A6-3C59C02AC7CA}" destId="{E5C4C3A3-EB3B-49E1-AB19-71330108BC1A}" srcOrd="0" destOrd="0" parTransId="{B94794BF-8F5E-4E8A-8F61-5992E8E49CE7}" sibTransId="{707254D3-1818-4410-BAB9-3DCB0401B2C6}"/>
    <dgm:cxn modelId="{5D8AE7AC-E472-964D-8D74-836DA99F10ED}" type="presOf" srcId="{D5AA115E-3571-4B30-A8A6-3C59C02AC7CA}" destId="{F1E5B7B9-42D0-44B9-A6DA-A04E7BC8F02C}" srcOrd="0" destOrd="0" presId="urn:microsoft.com/office/officeart/2005/8/layout/hierarchy4"/>
    <dgm:cxn modelId="{57BA248A-1E69-F840-9238-9C80DC3C0D78}" type="presOf" srcId="{1FBC7F47-3F58-4B47-9A1B-18F79CC04947}" destId="{E05D7BD4-B548-9145-A8E6-5AD71EE247AB}" srcOrd="0" destOrd="0" presId="urn:microsoft.com/office/officeart/2005/8/layout/hierarchy4"/>
    <dgm:cxn modelId="{31A8E98F-6EDF-8F49-A2E2-128239188A1F}" type="presOf" srcId="{263A2C98-38A9-034B-93F0-497081F1A1F5}" destId="{B2A863CD-05C7-1B43-B8B4-91DF8F0FCF01}" srcOrd="0" destOrd="0" presId="urn:microsoft.com/office/officeart/2005/8/layout/hierarchy4"/>
    <dgm:cxn modelId="{33785D5C-7E1F-4F0E-8A6D-5DAF22F03A8E}" srcId="{E5C4C3A3-EB3B-49E1-AB19-71330108BC1A}" destId="{054AAA7D-F34F-4B03-B56F-BB0953669BC2}" srcOrd="0" destOrd="0" parTransId="{64C4DDBE-C320-4B27-9519-70EAB7EA7BA5}" sibTransId="{66AD08D3-1398-4F92-810B-6C697B5A095E}"/>
    <dgm:cxn modelId="{F41A5663-D44D-6448-8E4F-19E21CCB761B}" srcId="{6BAE6B71-BECA-474C-BE4C-55F219FB747A}" destId="{19B02AE8-95E9-0848-931E-FEEDA61C57D9}" srcOrd="0" destOrd="0" parTransId="{6628CF04-5016-CD49-87C2-704625790BA2}" sibTransId="{E1484EA4-0ED2-2943-8632-9F4CF17E7A1D}"/>
    <dgm:cxn modelId="{FCDCE07F-0A69-0346-B6E9-4AF2E43E54A1}" srcId="{263A2C98-38A9-034B-93F0-497081F1A1F5}" destId="{6BAE6B71-BECA-474C-BE4C-55F219FB747A}" srcOrd="0" destOrd="0" parTransId="{F89AA07D-96F7-6740-891C-62C208551E53}" sibTransId="{6C05B30E-5DD0-7D40-9F13-ECEBC6657EA0}"/>
    <dgm:cxn modelId="{AEE5C826-88E1-444E-918F-E420C3490AAD}" type="presOf" srcId="{84548CF9-9A7D-4631-9675-93B706679408}" destId="{79795B76-CEA1-415B-8151-3F1EABB6D8B8}" srcOrd="0" destOrd="0" presId="urn:microsoft.com/office/officeart/2005/8/layout/hierarchy4"/>
    <dgm:cxn modelId="{3C810D1A-AFD2-4259-BDE5-1E87340E4775}" srcId="{97AD56A8-4EB8-47AF-8612-40DAAC6ABEB6}" destId="{D5AA115E-3571-4B30-A8A6-3C59C02AC7CA}" srcOrd="0" destOrd="0" parTransId="{3F0A33AA-57CF-4BED-BA61-53F5D6C05E32}" sibTransId="{EF620236-B6BD-44F1-B3BC-C2D0A03D23AA}"/>
    <dgm:cxn modelId="{192C41A5-E0A1-3E41-8C68-3E1F873817DB}" type="presOf" srcId="{19B02AE8-95E9-0848-931E-FEEDA61C57D9}" destId="{BEF1F620-3F76-D741-BB16-EAA72595B783}" srcOrd="0" destOrd="0" presId="urn:microsoft.com/office/officeart/2005/8/layout/hierarchy4"/>
    <dgm:cxn modelId="{A3B7B8AF-9902-A643-A84C-D425D70C4633}" type="presOf" srcId="{054AAA7D-F34F-4B03-B56F-BB0953669BC2}" destId="{2A8934B8-0B85-47ED-8715-3BEFA08E77EB}" srcOrd="0" destOrd="0" presId="urn:microsoft.com/office/officeart/2005/8/layout/hierarchy4"/>
    <dgm:cxn modelId="{FDBC6555-75E6-4716-AA8F-648CC5DB45A7}" srcId="{97AD56A8-4EB8-47AF-8612-40DAAC6ABEB6}" destId="{47BF53E8-8EC1-4A80-A6C3-B3BA7B8757F1}" srcOrd="1" destOrd="0" parTransId="{A2EE15C4-6704-4F07-999B-CE643550CD93}" sibTransId="{1F270D1F-A181-45D1-BD7F-4197331128D2}"/>
    <dgm:cxn modelId="{0BFFC78A-D857-4909-AF19-39F33EC183E2}" srcId="{84548CF9-9A7D-4631-9675-93B706679408}" destId="{57974136-D527-48F3-9565-FAF359626207}" srcOrd="0" destOrd="0" parTransId="{37476ED0-CA13-457E-BDF6-D135F64E9BCF}" sibTransId="{56702A17-2FCA-496C-A1B7-4AC18BCFA2F3}"/>
    <dgm:cxn modelId="{4A908585-8DA9-1646-BD5D-9C843F6EB2E3}" type="presOf" srcId="{29D32F21-5DF5-CF4E-ADA2-198777E65E76}" destId="{DB773455-316B-724D-B54F-CBB083901B60}" srcOrd="0" destOrd="0" presId="urn:microsoft.com/office/officeart/2005/8/layout/hierarchy4"/>
    <dgm:cxn modelId="{E8CC80E1-6E0D-4B82-9AF9-DB88B7EB11A2}" srcId="{47BF53E8-8EC1-4A80-A6C3-B3BA7B8757F1}" destId="{84548CF9-9A7D-4631-9675-93B706679408}" srcOrd="0" destOrd="0" parTransId="{3E765393-1E29-491B-801E-793B30B993D7}" sibTransId="{F3DBED52-0777-4F54-A457-A26C58CE97CA}"/>
    <dgm:cxn modelId="{4C9136D6-128E-474E-B197-D5EEBECDE536}" srcId="{19B02AE8-95E9-0848-931E-FEEDA61C57D9}" destId="{A558D091-583C-1F47-AFF1-8FA5BE16A9E7}" srcOrd="0" destOrd="0" parTransId="{37DA8F19-CC91-614B-B175-961B63BED6A2}" sibTransId="{E1594132-9FDF-AC49-A2F7-8AFAC40225CF}"/>
    <dgm:cxn modelId="{3D1EA4CA-C89F-A444-876F-3F24112BC4A2}" type="presOf" srcId="{57974136-D527-48F3-9565-FAF359626207}" destId="{9431833C-B87F-410A-BE87-F13C4FC74519}" srcOrd="0" destOrd="0" presId="urn:microsoft.com/office/officeart/2005/8/layout/hierarchy4"/>
    <dgm:cxn modelId="{AB335452-5FF3-D34D-A552-1CE505494F7A}" type="presParOf" srcId="{1FD01F69-DF26-4862-A97A-16BF6060C78D}" destId="{F19A23D2-ADE6-4A59-92FD-D3EB6B70134D}" srcOrd="0" destOrd="0" presId="urn:microsoft.com/office/officeart/2005/8/layout/hierarchy4"/>
    <dgm:cxn modelId="{8AAD1718-A534-8044-AF2D-11C2D5615382}" type="presParOf" srcId="{F19A23D2-ADE6-4A59-92FD-D3EB6B70134D}" destId="{F1E5B7B9-42D0-44B9-A6DA-A04E7BC8F02C}" srcOrd="0" destOrd="0" presId="urn:microsoft.com/office/officeart/2005/8/layout/hierarchy4"/>
    <dgm:cxn modelId="{6066867A-4C29-BE4B-A2D8-9603AC4F58F6}" type="presParOf" srcId="{F19A23D2-ADE6-4A59-92FD-D3EB6B70134D}" destId="{A78C482A-A323-404B-A6F6-DDF5F0C3B76F}" srcOrd="1" destOrd="0" presId="urn:microsoft.com/office/officeart/2005/8/layout/hierarchy4"/>
    <dgm:cxn modelId="{0ED7E710-8227-9E47-A9A2-3EE69812B7D2}" type="presParOf" srcId="{F19A23D2-ADE6-4A59-92FD-D3EB6B70134D}" destId="{46B34614-BE25-4EA7-83BF-91453C266EEF}" srcOrd="2" destOrd="0" presId="urn:microsoft.com/office/officeart/2005/8/layout/hierarchy4"/>
    <dgm:cxn modelId="{143676AD-7194-0E44-8D5F-3227C576CDF0}" type="presParOf" srcId="{46B34614-BE25-4EA7-83BF-91453C266EEF}" destId="{953891C9-E6CD-47EE-915E-838C981D5D31}" srcOrd="0" destOrd="0" presId="urn:microsoft.com/office/officeart/2005/8/layout/hierarchy4"/>
    <dgm:cxn modelId="{2DB69FF7-CD4A-A448-8F85-EBA1276BDC2C}" type="presParOf" srcId="{953891C9-E6CD-47EE-915E-838C981D5D31}" destId="{CE3F477E-4805-48CD-B290-504DAD4734C4}" srcOrd="0" destOrd="0" presId="urn:microsoft.com/office/officeart/2005/8/layout/hierarchy4"/>
    <dgm:cxn modelId="{E788C643-7D05-8946-AC44-EF30AF79BF1F}" type="presParOf" srcId="{953891C9-E6CD-47EE-915E-838C981D5D31}" destId="{F6E9DA67-F889-42FD-849C-32B91FE590D5}" srcOrd="1" destOrd="0" presId="urn:microsoft.com/office/officeart/2005/8/layout/hierarchy4"/>
    <dgm:cxn modelId="{7056F46D-5CED-534B-B520-04A14EB6F0A3}" type="presParOf" srcId="{953891C9-E6CD-47EE-915E-838C981D5D31}" destId="{1817AFF9-A456-46BF-9C97-F60EA8767795}" srcOrd="2" destOrd="0" presId="urn:microsoft.com/office/officeart/2005/8/layout/hierarchy4"/>
    <dgm:cxn modelId="{29B2F7E2-C24E-4643-8FCC-DAFEAE754443}" type="presParOf" srcId="{1817AFF9-A456-46BF-9C97-F60EA8767795}" destId="{C1FC7854-8816-435E-9983-74FD02F24459}" srcOrd="0" destOrd="0" presId="urn:microsoft.com/office/officeart/2005/8/layout/hierarchy4"/>
    <dgm:cxn modelId="{B1AF69A2-0B61-8047-9C80-6A10DFC27E97}" type="presParOf" srcId="{C1FC7854-8816-435E-9983-74FD02F24459}" destId="{2A8934B8-0B85-47ED-8715-3BEFA08E77EB}" srcOrd="0" destOrd="0" presId="urn:microsoft.com/office/officeart/2005/8/layout/hierarchy4"/>
    <dgm:cxn modelId="{B67720EF-0152-7446-9CC2-9C6E068182CD}" type="presParOf" srcId="{C1FC7854-8816-435E-9983-74FD02F24459}" destId="{EB43373A-E95C-429D-8CAF-4CACFA4A0901}" srcOrd="1" destOrd="0" presId="urn:microsoft.com/office/officeart/2005/8/layout/hierarchy4"/>
    <dgm:cxn modelId="{99E6D65D-8604-5741-8A1F-28347248AC3B}" type="presParOf" srcId="{C1FC7854-8816-435E-9983-74FD02F24459}" destId="{DE2A3BB1-2C9C-4D09-86DE-382933C70F32}" srcOrd="2" destOrd="0" presId="urn:microsoft.com/office/officeart/2005/8/layout/hierarchy4"/>
    <dgm:cxn modelId="{698BB4B2-D0FB-E449-BC8B-687F79C11CFC}" type="presParOf" srcId="{DE2A3BB1-2C9C-4D09-86DE-382933C70F32}" destId="{CDE6E988-6BFC-0E49-A389-3A9E76E5EC5C}" srcOrd="0" destOrd="0" presId="urn:microsoft.com/office/officeart/2005/8/layout/hierarchy4"/>
    <dgm:cxn modelId="{19889935-7CCB-0844-B8BA-471A54A03EA0}" type="presParOf" srcId="{CDE6E988-6BFC-0E49-A389-3A9E76E5EC5C}" destId="{E05D7BD4-B548-9145-A8E6-5AD71EE247AB}" srcOrd="0" destOrd="0" presId="urn:microsoft.com/office/officeart/2005/8/layout/hierarchy4"/>
    <dgm:cxn modelId="{7B542780-8EA5-634F-A012-435C98E53C74}" type="presParOf" srcId="{CDE6E988-6BFC-0E49-A389-3A9E76E5EC5C}" destId="{3713BE23-EFBF-2F44-80F2-687CD5358199}" srcOrd="1" destOrd="0" presId="urn:microsoft.com/office/officeart/2005/8/layout/hierarchy4"/>
    <dgm:cxn modelId="{5414D709-668F-E04A-899A-A1097A2661A6}" type="presParOf" srcId="{1FD01F69-DF26-4862-A97A-16BF6060C78D}" destId="{BE2A1417-E47F-4775-A582-BE3DC3A72782}" srcOrd="1" destOrd="0" presId="urn:microsoft.com/office/officeart/2005/8/layout/hierarchy4"/>
    <dgm:cxn modelId="{C45FDB36-4041-0242-8710-1C348DC7799E}" type="presParOf" srcId="{1FD01F69-DF26-4862-A97A-16BF6060C78D}" destId="{15B06E7F-E7CA-4D06-AC1E-E8027E563E03}" srcOrd="2" destOrd="0" presId="urn:microsoft.com/office/officeart/2005/8/layout/hierarchy4"/>
    <dgm:cxn modelId="{8FCA5874-C9C6-574B-8BDE-63C1563F929C}" type="presParOf" srcId="{15B06E7F-E7CA-4D06-AC1E-E8027E563E03}" destId="{B6153794-5F56-4EF4-B2CF-74B7D2FDC41B}" srcOrd="0" destOrd="0" presId="urn:microsoft.com/office/officeart/2005/8/layout/hierarchy4"/>
    <dgm:cxn modelId="{2CB6772D-1BFF-C645-90F4-954AF35A354F}" type="presParOf" srcId="{15B06E7F-E7CA-4D06-AC1E-E8027E563E03}" destId="{617CF838-0E49-4D3F-A644-CDA73871E1F3}" srcOrd="1" destOrd="0" presId="urn:microsoft.com/office/officeart/2005/8/layout/hierarchy4"/>
    <dgm:cxn modelId="{CF28CBE6-5697-5D40-A24E-E5147FE87AEF}" type="presParOf" srcId="{15B06E7F-E7CA-4D06-AC1E-E8027E563E03}" destId="{09FAD864-EFF5-4B94-AEB7-56C389BE84ED}" srcOrd="2" destOrd="0" presId="urn:microsoft.com/office/officeart/2005/8/layout/hierarchy4"/>
    <dgm:cxn modelId="{64B7F42D-051F-EA46-86F1-C1699AF17E41}" type="presParOf" srcId="{09FAD864-EFF5-4B94-AEB7-56C389BE84ED}" destId="{12868F1D-6C8B-4985-AA7F-50715D268734}" srcOrd="0" destOrd="0" presId="urn:microsoft.com/office/officeart/2005/8/layout/hierarchy4"/>
    <dgm:cxn modelId="{22849BE2-7118-0945-B45F-C4BBE9810B78}" type="presParOf" srcId="{12868F1D-6C8B-4985-AA7F-50715D268734}" destId="{79795B76-CEA1-415B-8151-3F1EABB6D8B8}" srcOrd="0" destOrd="0" presId="urn:microsoft.com/office/officeart/2005/8/layout/hierarchy4"/>
    <dgm:cxn modelId="{45CF0A86-2D73-DB43-A7CF-109C50FF1FE0}" type="presParOf" srcId="{12868F1D-6C8B-4985-AA7F-50715D268734}" destId="{106E1BC4-A50B-4E6F-AADF-BED12EB45EA3}" srcOrd="1" destOrd="0" presId="urn:microsoft.com/office/officeart/2005/8/layout/hierarchy4"/>
    <dgm:cxn modelId="{A93A7AEC-51DC-0F49-A303-628E15CA00C6}" type="presParOf" srcId="{12868F1D-6C8B-4985-AA7F-50715D268734}" destId="{4A94AD23-5B08-4FAC-8396-4250B4C742DB}" srcOrd="2" destOrd="0" presId="urn:microsoft.com/office/officeart/2005/8/layout/hierarchy4"/>
    <dgm:cxn modelId="{3A7B9FE0-FB2A-E94F-9F48-CC210BECCA50}" type="presParOf" srcId="{4A94AD23-5B08-4FAC-8396-4250B4C742DB}" destId="{9D57CC93-A817-45B8-BFC8-1F2BA6D37561}" srcOrd="0" destOrd="0" presId="urn:microsoft.com/office/officeart/2005/8/layout/hierarchy4"/>
    <dgm:cxn modelId="{97A1B642-AB37-9041-A98E-DD2FE6976450}" type="presParOf" srcId="{9D57CC93-A817-45B8-BFC8-1F2BA6D37561}" destId="{9431833C-B87F-410A-BE87-F13C4FC74519}" srcOrd="0" destOrd="0" presId="urn:microsoft.com/office/officeart/2005/8/layout/hierarchy4"/>
    <dgm:cxn modelId="{C1CE10AF-4FB3-4F43-BC6E-090B1C8D9D27}" type="presParOf" srcId="{9D57CC93-A817-45B8-BFC8-1F2BA6D37561}" destId="{E62EA09B-02AF-46FD-A44E-C41F3ABC0F15}" srcOrd="1" destOrd="0" presId="urn:microsoft.com/office/officeart/2005/8/layout/hierarchy4"/>
    <dgm:cxn modelId="{C480E992-EC09-2D41-A7E3-DFC55656F006}" type="presParOf" srcId="{9D57CC93-A817-45B8-BFC8-1F2BA6D37561}" destId="{E07E6EE7-E596-46A0-A8D7-E46E1C203FE6}" srcOrd="2" destOrd="0" presId="urn:microsoft.com/office/officeart/2005/8/layout/hierarchy4"/>
    <dgm:cxn modelId="{105622E2-3284-9B43-BDED-E9264B51DE2F}" type="presParOf" srcId="{E07E6EE7-E596-46A0-A8D7-E46E1C203FE6}" destId="{4478CDD6-BFD6-B246-A71A-C7F63BF38D13}" srcOrd="0" destOrd="0" presId="urn:microsoft.com/office/officeart/2005/8/layout/hierarchy4"/>
    <dgm:cxn modelId="{9E29D1B7-D3C2-4143-849B-3C43B1ADAEE8}" type="presParOf" srcId="{4478CDD6-BFD6-B246-A71A-C7F63BF38D13}" destId="{DB773455-316B-724D-B54F-CBB083901B60}" srcOrd="0" destOrd="0" presId="urn:microsoft.com/office/officeart/2005/8/layout/hierarchy4"/>
    <dgm:cxn modelId="{050F65EC-C1DA-0642-8D56-EAC927B108B8}" type="presParOf" srcId="{4478CDD6-BFD6-B246-A71A-C7F63BF38D13}" destId="{B975985B-028F-0C4F-94F1-F8A3E756B8F0}" srcOrd="1" destOrd="0" presId="urn:microsoft.com/office/officeart/2005/8/layout/hierarchy4"/>
    <dgm:cxn modelId="{4A4957BF-18E7-3E40-820A-C79F225D8C5C}" type="presParOf" srcId="{1FD01F69-DF26-4862-A97A-16BF6060C78D}" destId="{BEE6BF98-14FC-3343-86B5-B6CC4683BFBE}" srcOrd="3" destOrd="0" presId="urn:microsoft.com/office/officeart/2005/8/layout/hierarchy4"/>
    <dgm:cxn modelId="{C7287497-3C84-8D4F-A0CC-384940257ED1}" type="presParOf" srcId="{1FD01F69-DF26-4862-A97A-16BF6060C78D}" destId="{480032CD-D4FA-2B4B-A56A-A741FA9D8D7C}" srcOrd="4" destOrd="0" presId="urn:microsoft.com/office/officeart/2005/8/layout/hierarchy4"/>
    <dgm:cxn modelId="{6CDAC414-EBA7-CB4D-875D-119CB7E83735}" type="presParOf" srcId="{480032CD-D4FA-2B4B-A56A-A741FA9D8D7C}" destId="{B2A863CD-05C7-1B43-B8B4-91DF8F0FCF01}" srcOrd="0" destOrd="0" presId="urn:microsoft.com/office/officeart/2005/8/layout/hierarchy4"/>
    <dgm:cxn modelId="{7395EE8D-81D6-6F40-B001-569DDB79B884}" type="presParOf" srcId="{480032CD-D4FA-2B4B-A56A-A741FA9D8D7C}" destId="{EFA0FF2E-D7CD-0645-9A92-513C981646DA}" srcOrd="1" destOrd="0" presId="urn:microsoft.com/office/officeart/2005/8/layout/hierarchy4"/>
    <dgm:cxn modelId="{4109B0F0-B4C6-5F4A-880A-FBC2B3B6AF58}" type="presParOf" srcId="{480032CD-D4FA-2B4B-A56A-A741FA9D8D7C}" destId="{11A5B351-9245-B04C-ACF4-BDF888CF0FE7}" srcOrd="2" destOrd="0" presId="urn:microsoft.com/office/officeart/2005/8/layout/hierarchy4"/>
    <dgm:cxn modelId="{0C6C0A0B-E128-714B-B22D-A9189AFAA4EC}" type="presParOf" srcId="{11A5B351-9245-B04C-ACF4-BDF888CF0FE7}" destId="{3BFD6C27-2554-AF48-AB4D-0555DABC4170}" srcOrd="0" destOrd="0" presId="urn:microsoft.com/office/officeart/2005/8/layout/hierarchy4"/>
    <dgm:cxn modelId="{61A2BD8E-059D-944C-9B0C-BFED4CD24493}" type="presParOf" srcId="{3BFD6C27-2554-AF48-AB4D-0555DABC4170}" destId="{623CDF71-3204-9D45-BC27-0F8CC2EC258E}" srcOrd="0" destOrd="0" presId="urn:microsoft.com/office/officeart/2005/8/layout/hierarchy4"/>
    <dgm:cxn modelId="{64559D98-C72C-0B4B-971A-4015558087CD}" type="presParOf" srcId="{3BFD6C27-2554-AF48-AB4D-0555DABC4170}" destId="{ADB3610D-DDF3-9541-AA6E-260338369EB5}" srcOrd="1" destOrd="0" presId="urn:microsoft.com/office/officeart/2005/8/layout/hierarchy4"/>
    <dgm:cxn modelId="{41DE3192-0D2B-6F4F-9CC5-E4A116003DA8}" type="presParOf" srcId="{3BFD6C27-2554-AF48-AB4D-0555DABC4170}" destId="{8DC448B5-8EF8-DC46-8484-E620B7882406}" srcOrd="2" destOrd="0" presId="urn:microsoft.com/office/officeart/2005/8/layout/hierarchy4"/>
    <dgm:cxn modelId="{0EDA9BDC-F859-F743-A33B-B2868AE78BC1}" type="presParOf" srcId="{8DC448B5-8EF8-DC46-8484-E620B7882406}" destId="{AE2557CF-9E83-D04F-BB18-E1130A34E79A}" srcOrd="0" destOrd="0" presId="urn:microsoft.com/office/officeart/2005/8/layout/hierarchy4"/>
    <dgm:cxn modelId="{33480BB0-44E1-AC43-9583-104B25E7C3B1}" type="presParOf" srcId="{AE2557CF-9E83-D04F-BB18-E1130A34E79A}" destId="{BEF1F620-3F76-D741-BB16-EAA72595B783}" srcOrd="0" destOrd="0" presId="urn:microsoft.com/office/officeart/2005/8/layout/hierarchy4"/>
    <dgm:cxn modelId="{54AFCDE3-B83E-3047-A21C-456B7964A848}" type="presParOf" srcId="{AE2557CF-9E83-D04F-BB18-E1130A34E79A}" destId="{23A2EC76-E2BD-914E-AF1C-2DAB367778DA}" srcOrd="1" destOrd="0" presId="urn:microsoft.com/office/officeart/2005/8/layout/hierarchy4"/>
    <dgm:cxn modelId="{98488633-17A3-AC47-B7EE-7FDC8CB1AAE2}" type="presParOf" srcId="{AE2557CF-9E83-D04F-BB18-E1130A34E79A}" destId="{BCAFD5FC-E273-E34A-8853-5500BD8B4C7F}" srcOrd="2" destOrd="0" presId="urn:microsoft.com/office/officeart/2005/8/layout/hierarchy4"/>
    <dgm:cxn modelId="{D6FDAD83-7D85-6243-BB88-C12C4F743563}" type="presParOf" srcId="{BCAFD5FC-E273-E34A-8853-5500BD8B4C7F}" destId="{88A13F29-C15E-0547-A639-297022CB49B0}" srcOrd="0" destOrd="0" presId="urn:microsoft.com/office/officeart/2005/8/layout/hierarchy4"/>
    <dgm:cxn modelId="{471EE265-6C7C-8443-ACFB-E8F850EC6AE6}" type="presParOf" srcId="{88A13F29-C15E-0547-A639-297022CB49B0}" destId="{8C8A28E7-B625-5F48-A385-300CB670E7A7}" srcOrd="0" destOrd="0" presId="urn:microsoft.com/office/officeart/2005/8/layout/hierarchy4"/>
    <dgm:cxn modelId="{28D723B5-73E2-AE42-B6AF-7A5ADFC22B32}" type="presParOf" srcId="{88A13F29-C15E-0547-A639-297022CB49B0}" destId="{D08FEB7A-31B9-CD48-AA39-780A38AF8EE5}" srcOrd="1" destOrd="0" presId="urn:microsoft.com/office/officeart/2005/8/layout/hierarchy4"/>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AD56A8-4EB8-47AF-8612-40DAAC6ABEB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de-CH"/>
        </a:p>
      </dgm:t>
    </dgm:pt>
    <dgm:pt modelId="{D5AA115E-3571-4B30-A8A6-3C59C02AC7CA}">
      <dgm:prSet phldrT="[Text]" custT="1"/>
      <dgm:spPr>
        <a:noFill/>
        <a:ln>
          <a:noFill/>
        </a:ln>
        <a:effectLst>
          <a:outerShdw blurRad="50800" dist="38100" dir="2700000" algn="tl" rotWithShape="0">
            <a:prstClr val="black">
              <a:alpha val="40000"/>
            </a:prstClr>
          </a:outerShdw>
        </a:effectLst>
      </dgm:spPr>
      <dgm:t>
        <a:bodyPr/>
        <a:lstStyle/>
        <a:p>
          <a:endParaRPr lang="de-CH" sz="4000" dirty="0"/>
        </a:p>
      </dgm:t>
    </dgm:pt>
    <dgm:pt modelId="{3F0A33AA-57CF-4BED-BA61-53F5D6C05E32}" type="parTrans" cxnId="{3C810D1A-AFD2-4259-BDE5-1E87340E4775}">
      <dgm:prSet/>
      <dgm:spPr/>
      <dgm:t>
        <a:bodyPr/>
        <a:lstStyle/>
        <a:p>
          <a:endParaRPr lang="de-CH" sz="4000"/>
        </a:p>
      </dgm:t>
    </dgm:pt>
    <dgm:pt modelId="{EF620236-B6BD-44F1-B3BC-C2D0A03D23AA}" type="sibTrans" cxnId="{3C810D1A-AFD2-4259-BDE5-1E87340E4775}">
      <dgm:prSet/>
      <dgm:spPr/>
      <dgm:t>
        <a:bodyPr/>
        <a:lstStyle/>
        <a:p>
          <a:endParaRPr lang="de-CH" sz="4000"/>
        </a:p>
      </dgm:t>
    </dgm:pt>
    <dgm:pt modelId="{47BF53E8-8EC1-4A80-A6C3-B3BA7B8757F1}">
      <dgm:prSet phldrT="[Tex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sz="4000" dirty="0" smtClean="0"/>
            <a:t>bisher</a:t>
          </a:r>
          <a:endParaRPr lang="de-CH" sz="4000" dirty="0"/>
        </a:p>
      </dgm:t>
    </dgm:pt>
    <dgm:pt modelId="{A2EE15C4-6704-4F07-999B-CE643550CD93}" type="parTrans" cxnId="{FDBC6555-75E6-4716-AA8F-648CC5DB45A7}">
      <dgm:prSet/>
      <dgm:spPr/>
      <dgm:t>
        <a:bodyPr/>
        <a:lstStyle/>
        <a:p>
          <a:endParaRPr lang="de-CH" sz="4000"/>
        </a:p>
      </dgm:t>
    </dgm:pt>
    <dgm:pt modelId="{1F270D1F-A181-45D1-BD7F-4197331128D2}" type="sibTrans" cxnId="{FDBC6555-75E6-4716-AA8F-648CC5DB45A7}">
      <dgm:prSet/>
      <dgm:spPr/>
      <dgm:t>
        <a:bodyPr/>
        <a:lstStyle/>
        <a:p>
          <a:endParaRPr lang="de-CH" sz="4000"/>
        </a:p>
      </dgm:t>
    </dgm:pt>
    <dgm:pt modelId="{E5C4C3A3-EB3B-49E1-AB19-71330108BC1A}">
      <dgm:prSet phldrT="[Text]" custT="1"/>
      <dgm:spPr>
        <a:ln>
          <a:noFill/>
        </a:ln>
        <a:effectLst>
          <a:outerShdw blurRad="50800" dist="38100" dir="2700000" algn="tl" rotWithShape="0">
            <a:prstClr val="black">
              <a:alpha val="40000"/>
            </a:prstClr>
          </a:outerShdw>
        </a:effectLst>
      </dgm:spPr>
      <dgm:t>
        <a:bodyPr/>
        <a:lstStyle/>
        <a:p>
          <a:r>
            <a:rPr lang="de-CH" sz="4000" dirty="0" smtClean="0"/>
            <a:t>B-Profil</a:t>
          </a:r>
          <a:endParaRPr lang="de-CH" sz="4000" dirty="0"/>
        </a:p>
      </dgm:t>
    </dgm:pt>
    <dgm:pt modelId="{B94794BF-8F5E-4E8A-8F61-5992E8E49CE7}" type="parTrans" cxnId="{10C0B111-7C21-412B-A013-345E8B4B34CA}">
      <dgm:prSet/>
      <dgm:spPr/>
      <dgm:t>
        <a:bodyPr/>
        <a:lstStyle/>
        <a:p>
          <a:endParaRPr lang="de-DE" sz="4000"/>
        </a:p>
      </dgm:t>
    </dgm:pt>
    <dgm:pt modelId="{707254D3-1818-4410-BAB9-3DCB0401B2C6}" type="sibTrans" cxnId="{10C0B111-7C21-412B-A013-345E8B4B34CA}">
      <dgm:prSet/>
      <dgm:spPr/>
      <dgm:t>
        <a:bodyPr/>
        <a:lstStyle/>
        <a:p>
          <a:endParaRPr lang="de-DE" sz="4000"/>
        </a:p>
      </dgm:t>
    </dgm:pt>
    <dgm:pt modelId="{84548CF9-9A7D-4631-9675-93B706679408}">
      <dgm:prSet phldrT="[Tex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sz="3600" dirty="0" smtClean="0"/>
            <a:t>50%</a:t>
          </a:r>
        </a:p>
        <a:p>
          <a:r>
            <a:rPr lang="de-CH" sz="3600" dirty="0" smtClean="0">
              <a:solidFill>
                <a:srgbClr val="FFFFFF"/>
              </a:solidFill>
            </a:rPr>
            <a:t>letzte 4 Semester</a:t>
          </a:r>
          <a:endParaRPr lang="de-CH" sz="3600" dirty="0">
            <a:solidFill>
              <a:srgbClr val="FFFFFF"/>
            </a:solidFill>
          </a:endParaRPr>
        </a:p>
      </dgm:t>
    </dgm:pt>
    <dgm:pt modelId="{3E765393-1E29-491B-801E-793B30B993D7}" type="parTrans" cxnId="{E8CC80E1-6E0D-4B82-9AF9-DB88B7EB11A2}">
      <dgm:prSet/>
      <dgm:spPr/>
      <dgm:t>
        <a:bodyPr/>
        <a:lstStyle/>
        <a:p>
          <a:endParaRPr lang="de-DE" sz="4000"/>
        </a:p>
      </dgm:t>
    </dgm:pt>
    <dgm:pt modelId="{F3DBED52-0777-4F54-A457-A26C58CE97CA}" type="sibTrans" cxnId="{E8CC80E1-6E0D-4B82-9AF9-DB88B7EB11A2}">
      <dgm:prSet/>
      <dgm:spPr/>
      <dgm:t>
        <a:bodyPr/>
        <a:lstStyle/>
        <a:p>
          <a:endParaRPr lang="de-DE" sz="4000"/>
        </a:p>
      </dgm:t>
    </dgm:pt>
    <dgm:pt modelId="{054AAA7D-F34F-4B03-B56F-BB0953669BC2}">
      <dgm:prSet phldrT="[Text]" custT="1"/>
      <dgm:spPr>
        <a:ln>
          <a:noFill/>
        </a:ln>
        <a:effectLst>
          <a:outerShdw blurRad="50800" dist="38100" dir="2700000" algn="tl" rotWithShape="0">
            <a:prstClr val="black">
              <a:alpha val="40000"/>
            </a:prstClr>
          </a:outerShdw>
        </a:effectLst>
      </dgm:spPr>
      <dgm:t>
        <a:bodyPr/>
        <a:lstStyle/>
        <a:p>
          <a:r>
            <a:rPr lang="de-CH" sz="4000" dirty="0" smtClean="0"/>
            <a:t>E-Profil</a:t>
          </a:r>
          <a:endParaRPr lang="de-CH" sz="4000" dirty="0"/>
        </a:p>
      </dgm:t>
    </dgm:pt>
    <dgm:pt modelId="{64C4DDBE-C320-4B27-9519-70EAB7EA7BA5}" type="parTrans" cxnId="{33785D5C-7E1F-4F0E-8A6D-5DAF22F03A8E}">
      <dgm:prSet/>
      <dgm:spPr/>
      <dgm:t>
        <a:bodyPr/>
        <a:lstStyle/>
        <a:p>
          <a:endParaRPr lang="de-DE" sz="4000"/>
        </a:p>
      </dgm:t>
    </dgm:pt>
    <dgm:pt modelId="{66AD08D3-1398-4F92-810B-6C697B5A095E}" type="sibTrans" cxnId="{33785D5C-7E1F-4F0E-8A6D-5DAF22F03A8E}">
      <dgm:prSet/>
      <dgm:spPr/>
      <dgm:t>
        <a:bodyPr/>
        <a:lstStyle/>
        <a:p>
          <a:endParaRPr lang="de-DE" sz="4000"/>
        </a:p>
      </dgm:t>
    </dgm:pt>
    <dgm:pt modelId="{263A2C98-38A9-034B-93F0-497081F1A1F5}">
      <dgm:prSet custT="1"/>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sz="4000" dirty="0" smtClean="0"/>
            <a:t>neu</a:t>
          </a:r>
          <a:endParaRPr lang="de-DE" sz="4000" dirty="0"/>
        </a:p>
      </dgm:t>
    </dgm:pt>
    <dgm:pt modelId="{69F14045-FEC4-1042-8697-84DA46D01838}" type="parTrans" cxnId="{435F3062-DA4B-684D-87DE-6437C7AAE6D1}">
      <dgm:prSet/>
      <dgm:spPr/>
      <dgm:t>
        <a:bodyPr/>
        <a:lstStyle/>
        <a:p>
          <a:endParaRPr lang="de-DE" sz="4000"/>
        </a:p>
      </dgm:t>
    </dgm:pt>
    <dgm:pt modelId="{B334DE6C-39F1-2C4D-81D5-D43F3EDD0297}" type="sibTrans" cxnId="{435F3062-DA4B-684D-87DE-6437C7AAE6D1}">
      <dgm:prSet/>
      <dgm:spPr/>
      <dgm:t>
        <a:bodyPr/>
        <a:lstStyle/>
        <a:p>
          <a:endParaRPr lang="de-DE" sz="4000"/>
        </a:p>
      </dgm:t>
    </dgm:pt>
    <dgm:pt modelId="{6BAE6B71-BECA-474C-BE4C-55F219FB747A}">
      <dgm:prSet custT="1"/>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sz="3600" dirty="0" smtClean="0"/>
            <a:t>50%</a:t>
          </a:r>
        </a:p>
        <a:p>
          <a:r>
            <a:rPr lang="de-DE" sz="3600" dirty="0" smtClean="0">
              <a:solidFill>
                <a:srgbClr val="FF0000"/>
              </a:solidFill>
            </a:rPr>
            <a:t>alle Semester</a:t>
          </a:r>
          <a:endParaRPr lang="de-DE" sz="3600" dirty="0">
            <a:solidFill>
              <a:srgbClr val="FF0000"/>
            </a:solidFill>
          </a:endParaRPr>
        </a:p>
      </dgm:t>
    </dgm:pt>
    <dgm:pt modelId="{F89AA07D-96F7-6740-891C-62C208551E53}" type="parTrans" cxnId="{FCDCE07F-0A69-0346-B6E9-4AF2E43E54A1}">
      <dgm:prSet/>
      <dgm:spPr/>
      <dgm:t>
        <a:bodyPr/>
        <a:lstStyle/>
        <a:p>
          <a:endParaRPr lang="de-DE" sz="4000"/>
        </a:p>
      </dgm:t>
    </dgm:pt>
    <dgm:pt modelId="{6C05B30E-5DD0-7D40-9F13-ECEBC6657EA0}" type="sibTrans" cxnId="{FCDCE07F-0A69-0346-B6E9-4AF2E43E54A1}">
      <dgm:prSet/>
      <dgm:spPr/>
      <dgm:t>
        <a:bodyPr/>
        <a:lstStyle/>
        <a:p>
          <a:endParaRPr lang="de-DE" sz="4000"/>
        </a:p>
      </dgm:t>
    </dgm:pt>
    <dgm:pt modelId="{1FD01F69-DF26-4862-A97A-16BF6060C78D}" type="pres">
      <dgm:prSet presAssocID="{97AD56A8-4EB8-47AF-8612-40DAAC6ABEB6}" presName="Name0" presStyleCnt="0">
        <dgm:presLayoutVars>
          <dgm:chPref val="1"/>
          <dgm:dir/>
          <dgm:animOne val="branch"/>
          <dgm:animLvl val="lvl"/>
          <dgm:resizeHandles/>
        </dgm:presLayoutVars>
      </dgm:prSet>
      <dgm:spPr/>
      <dgm:t>
        <a:bodyPr/>
        <a:lstStyle/>
        <a:p>
          <a:endParaRPr lang="de-DE"/>
        </a:p>
      </dgm:t>
    </dgm:pt>
    <dgm:pt modelId="{F19A23D2-ADE6-4A59-92FD-D3EB6B70134D}" type="pres">
      <dgm:prSet presAssocID="{D5AA115E-3571-4B30-A8A6-3C59C02AC7CA}" presName="vertOne" presStyleCnt="0"/>
      <dgm:spPr/>
      <dgm:t>
        <a:bodyPr/>
        <a:lstStyle/>
        <a:p>
          <a:endParaRPr lang="de-DE"/>
        </a:p>
      </dgm:t>
    </dgm:pt>
    <dgm:pt modelId="{F1E5B7B9-42D0-44B9-A6DA-A04E7BC8F02C}" type="pres">
      <dgm:prSet presAssocID="{D5AA115E-3571-4B30-A8A6-3C59C02AC7CA}" presName="txOne" presStyleLbl="node0" presStyleIdx="0" presStyleCnt="3">
        <dgm:presLayoutVars>
          <dgm:chPref val="3"/>
        </dgm:presLayoutVars>
      </dgm:prSet>
      <dgm:spPr/>
      <dgm:t>
        <a:bodyPr/>
        <a:lstStyle/>
        <a:p>
          <a:endParaRPr lang="de-DE"/>
        </a:p>
      </dgm:t>
    </dgm:pt>
    <dgm:pt modelId="{A78C482A-A323-404B-A6F6-DDF5F0C3B76F}" type="pres">
      <dgm:prSet presAssocID="{D5AA115E-3571-4B30-A8A6-3C59C02AC7CA}" presName="parTransOne" presStyleCnt="0"/>
      <dgm:spPr/>
      <dgm:t>
        <a:bodyPr/>
        <a:lstStyle/>
        <a:p>
          <a:endParaRPr lang="de-DE"/>
        </a:p>
      </dgm:t>
    </dgm:pt>
    <dgm:pt modelId="{46B34614-BE25-4EA7-83BF-91453C266EEF}" type="pres">
      <dgm:prSet presAssocID="{D5AA115E-3571-4B30-A8A6-3C59C02AC7CA}" presName="horzOne" presStyleCnt="0"/>
      <dgm:spPr/>
      <dgm:t>
        <a:bodyPr/>
        <a:lstStyle/>
        <a:p>
          <a:endParaRPr lang="de-DE"/>
        </a:p>
      </dgm:t>
    </dgm:pt>
    <dgm:pt modelId="{953891C9-E6CD-47EE-915E-838C981D5D31}" type="pres">
      <dgm:prSet presAssocID="{E5C4C3A3-EB3B-49E1-AB19-71330108BC1A}" presName="vertTwo" presStyleCnt="0"/>
      <dgm:spPr/>
      <dgm:t>
        <a:bodyPr/>
        <a:lstStyle/>
        <a:p>
          <a:endParaRPr lang="de-DE"/>
        </a:p>
      </dgm:t>
    </dgm:pt>
    <dgm:pt modelId="{CE3F477E-4805-48CD-B290-504DAD4734C4}" type="pres">
      <dgm:prSet presAssocID="{E5C4C3A3-EB3B-49E1-AB19-71330108BC1A}" presName="txTwo" presStyleLbl="node2" presStyleIdx="0" presStyleCnt="3">
        <dgm:presLayoutVars>
          <dgm:chPref val="3"/>
        </dgm:presLayoutVars>
      </dgm:prSet>
      <dgm:spPr/>
      <dgm:t>
        <a:bodyPr/>
        <a:lstStyle/>
        <a:p>
          <a:endParaRPr lang="de-DE"/>
        </a:p>
      </dgm:t>
    </dgm:pt>
    <dgm:pt modelId="{F6E9DA67-F889-42FD-849C-32B91FE590D5}" type="pres">
      <dgm:prSet presAssocID="{E5C4C3A3-EB3B-49E1-AB19-71330108BC1A}" presName="parTransTwo" presStyleCnt="0"/>
      <dgm:spPr/>
      <dgm:t>
        <a:bodyPr/>
        <a:lstStyle/>
        <a:p>
          <a:endParaRPr lang="de-DE"/>
        </a:p>
      </dgm:t>
    </dgm:pt>
    <dgm:pt modelId="{1817AFF9-A456-46BF-9C97-F60EA8767795}" type="pres">
      <dgm:prSet presAssocID="{E5C4C3A3-EB3B-49E1-AB19-71330108BC1A}" presName="horzTwo" presStyleCnt="0"/>
      <dgm:spPr/>
      <dgm:t>
        <a:bodyPr/>
        <a:lstStyle/>
        <a:p>
          <a:endParaRPr lang="de-DE"/>
        </a:p>
      </dgm:t>
    </dgm:pt>
    <dgm:pt modelId="{C1FC7854-8816-435E-9983-74FD02F24459}" type="pres">
      <dgm:prSet presAssocID="{054AAA7D-F34F-4B03-B56F-BB0953669BC2}" presName="vertThree" presStyleCnt="0"/>
      <dgm:spPr/>
      <dgm:t>
        <a:bodyPr/>
        <a:lstStyle/>
        <a:p>
          <a:endParaRPr lang="de-DE"/>
        </a:p>
      </dgm:t>
    </dgm:pt>
    <dgm:pt modelId="{2A8934B8-0B85-47ED-8715-3BEFA08E77EB}" type="pres">
      <dgm:prSet presAssocID="{054AAA7D-F34F-4B03-B56F-BB0953669BC2}" presName="txThree" presStyleLbl="node3" presStyleIdx="0" presStyleCnt="1">
        <dgm:presLayoutVars>
          <dgm:chPref val="3"/>
        </dgm:presLayoutVars>
      </dgm:prSet>
      <dgm:spPr/>
      <dgm:t>
        <a:bodyPr/>
        <a:lstStyle/>
        <a:p>
          <a:endParaRPr lang="de-DE"/>
        </a:p>
      </dgm:t>
    </dgm:pt>
    <dgm:pt modelId="{DE2A3BB1-2C9C-4D09-86DE-382933C70F32}" type="pres">
      <dgm:prSet presAssocID="{054AAA7D-F34F-4B03-B56F-BB0953669BC2}" presName="horzThree" presStyleCnt="0"/>
      <dgm:spPr/>
      <dgm:t>
        <a:bodyPr/>
        <a:lstStyle/>
        <a:p>
          <a:endParaRPr lang="de-DE"/>
        </a:p>
      </dgm:t>
    </dgm:pt>
    <dgm:pt modelId="{BE2A1417-E47F-4775-A582-BE3DC3A72782}" type="pres">
      <dgm:prSet presAssocID="{EF620236-B6BD-44F1-B3BC-C2D0A03D23AA}" presName="sibSpaceOne" presStyleCnt="0"/>
      <dgm:spPr/>
      <dgm:t>
        <a:bodyPr/>
        <a:lstStyle/>
        <a:p>
          <a:endParaRPr lang="de-DE"/>
        </a:p>
      </dgm:t>
    </dgm:pt>
    <dgm:pt modelId="{15B06E7F-E7CA-4D06-AC1E-E8027E563E03}" type="pres">
      <dgm:prSet presAssocID="{47BF53E8-8EC1-4A80-A6C3-B3BA7B8757F1}" presName="vertOne" presStyleCnt="0"/>
      <dgm:spPr/>
      <dgm:t>
        <a:bodyPr/>
        <a:lstStyle/>
        <a:p>
          <a:endParaRPr lang="de-DE"/>
        </a:p>
      </dgm:t>
    </dgm:pt>
    <dgm:pt modelId="{B6153794-5F56-4EF4-B2CF-74B7D2FDC41B}" type="pres">
      <dgm:prSet presAssocID="{47BF53E8-8EC1-4A80-A6C3-B3BA7B8757F1}" presName="txOne" presStyleLbl="node0" presStyleIdx="1" presStyleCnt="3">
        <dgm:presLayoutVars>
          <dgm:chPref val="3"/>
        </dgm:presLayoutVars>
      </dgm:prSet>
      <dgm:spPr/>
      <dgm:t>
        <a:bodyPr/>
        <a:lstStyle/>
        <a:p>
          <a:endParaRPr lang="de-DE"/>
        </a:p>
      </dgm:t>
    </dgm:pt>
    <dgm:pt modelId="{617CF838-0E49-4D3F-A644-CDA73871E1F3}" type="pres">
      <dgm:prSet presAssocID="{47BF53E8-8EC1-4A80-A6C3-B3BA7B8757F1}" presName="parTransOne" presStyleCnt="0"/>
      <dgm:spPr/>
      <dgm:t>
        <a:bodyPr/>
        <a:lstStyle/>
        <a:p>
          <a:endParaRPr lang="de-DE"/>
        </a:p>
      </dgm:t>
    </dgm:pt>
    <dgm:pt modelId="{09FAD864-EFF5-4B94-AEB7-56C389BE84ED}" type="pres">
      <dgm:prSet presAssocID="{47BF53E8-8EC1-4A80-A6C3-B3BA7B8757F1}" presName="horzOne" presStyleCnt="0"/>
      <dgm:spPr/>
      <dgm:t>
        <a:bodyPr/>
        <a:lstStyle/>
        <a:p>
          <a:endParaRPr lang="de-DE"/>
        </a:p>
      </dgm:t>
    </dgm:pt>
    <dgm:pt modelId="{12868F1D-6C8B-4985-AA7F-50715D268734}" type="pres">
      <dgm:prSet presAssocID="{84548CF9-9A7D-4631-9675-93B706679408}" presName="vertTwo" presStyleCnt="0"/>
      <dgm:spPr/>
      <dgm:t>
        <a:bodyPr/>
        <a:lstStyle/>
        <a:p>
          <a:endParaRPr lang="de-DE"/>
        </a:p>
      </dgm:t>
    </dgm:pt>
    <dgm:pt modelId="{79795B76-CEA1-415B-8151-3F1EABB6D8B8}" type="pres">
      <dgm:prSet presAssocID="{84548CF9-9A7D-4631-9675-93B706679408}" presName="txTwo" presStyleLbl="node2" presStyleIdx="1" presStyleCnt="3" custScaleY="207602">
        <dgm:presLayoutVars>
          <dgm:chPref val="3"/>
        </dgm:presLayoutVars>
      </dgm:prSet>
      <dgm:spPr/>
      <dgm:t>
        <a:bodyPr/>
        <a:lstStyle/>
        <a:p>
          <a:endParaRPr lang="de-DE"/>
        </a:p>
      </dgm:t>
    </dgm:pt>
    <dgm:pt modelId="{4A94AD23-5B08-4FAC-8396-4250B4C742DB}" type="pres">
      <dgm:prSet presAssocID="{84548CF9-9A7D-4631-9675-93B706679408}" presName="horzTwo" presStyleCnt="0"/>
      <dgm:spPr/>
      <dgm:t>
        <a:bodyPr/>
        <a:lstStyle/>
        <a:p>
          <a:endParaRPr lang="de-DE"/>
        </a:p>
      </dgm:t>
    </dgm:pt>
    <dgm:pt modelId="{BEE6BF98-14FC-3343-86B5-B6CC4683BFBE}" type="pres">
      <dgm:prSet presAssocID="{1F270D1F-A181-45D1-BD7F-4197331128D2}" presName="sibSpaceOne" presStyleCnt="0"/>
      <dgm:spPr/>
      <dgm:t>
        <a:bodyPr/>
        <a:lstStyle/>
        <a:p>
          <a:endParaRPr lang="de-DE"/>
        </a:p>
      </dgm:t>
    </dgm:pt>
    <dgm:pt modelId="{480032CD-D4FA-2B4B-A56A-A741FA9D8D7C}" type="pres">
      <dgm:prSet presAssocID="{263A2C98-38A9-034B-93F0-497081F1A1F5}" presName="vertOne" presStyleCnt="0"/>
      <dgm:spPr/>
      <dgm:t>
        <a:bodyPr/>
        <a:lstStyle/>
        <a:p>
          <a:endParaRPr lang="de-DE"/>
        </a:p>
      </dgm:t>
    </dgm:pt>
    <dgm:pt modelId="{B2A863CD-05C7-1B43-B8B4-91DF8F0FCF01}" type="pres">
      <dgm:prSet presAssocID="{263A2C98-38A9-034B-93F0-497081F1A1F5}" presName="txOne" presStyleLbl="node0" presStyleIdx="2" presStyleCnt="3">
        <dgm:presLayoutVars>
          <dgm:chPref val="3"/>
        </dgm:presLayoutVars>
      </dgm:prSet>
      <dgm:spPr/>
      <dgm:t>
        <a:bodyPr/>
        <a:lstStyle/>
        <a:p>
          <a:endParaRPr lang="de-DE"/>
        </a:p>
      </dgm:t>
    </dgm:pt>
    <dgm:pt modelId="{EFA0FF2E-D7CD-0645-9A92-513C981646DA}" type="pres">
      <dgm:prSet presAssocID="{263A2C98-38A9-034B-93F0-497081F1A1F5}" presName="parTransOne" presStyleCnt="0"/>
      <dgm:spPr/>
    </dgm:pt>
    <dgm:pt modelId="{11A5B351-9245-B04C-ACF4-BDF888CF0FE7}" type="pres">
      <dgm:prSet presAssocID="{263A2C98-38A9-034B-93F0-497081F1A1F5}" presName="horzOne" presStyleCnt="0"/>
      <dgm:spPr/>
      <dgm:t>
        <a:bodyPr/>
        <a:lstStyle/>
        <a:p>
          <a:endParaRPr lang="de-DE"/>
        </a:p>
      </dgm:t>
    </dgm:pt>
    <dgm:pt modelId="{3BFD6C27-2554-AF48-AB4D-0555DABC4170}" type="pres">
      <dgm:prSet presAssocID="{6BAE6B71-BECA-474C-BE4C-55F219FB747A}" presName="vertTwo" presStyleCnt="0"/>
      <dgm:spPr/>
    </dgm:pt>
    <dgm:pt modelId="{623CDF71-3204-9D45-BC27-0F8CC2EC258E}" type="pres">
      <dgm:prSet presAssocID="{6BAE6B71-BECA-474C-BE4C-55F219FB747A}" presName="txTwo" presStyleLbl="node2" presStyleIdx="2" presStyleCnt="3" custScaleY="204060">
        <dgm:presLayoutVars>
          <dgm:chPref val="3"/>
        </dgm:presLayoutVars>
      </dgm:prSet>
      <dgm:spPr/>
      <dgm:t>
        <a:bodyPr/>
        <a:lstStyle/>
        <a:p>
          <a:endParaRPr lang="de-DE"/>
        </a:p>
      </dgm:t>
    </dgm:pt>
    <dgm:pt modelId="{8DC448B5-8EF8-DC46-8484-E620B7882406}" type="pres">
      <dgm:prSet presAssocID="{6BAE6B71-BECA-474C-BE4C-55F219FB747A}" presName="horzTwo" presStyleCnt="0"/>
      <dgm:spPr/>
    </dgm:pt>
  </dgm:ptLst>
  <dgm:cxnLst>
    <dgm:cxn modelId="{F59BC86B-DFD6-9845-BD13-3342C322A833}" type="presOf" srcId="{263A2C98-38A9-034B-93F0-497081F1A1F5}" destId="{B2A863CD-05C7-1B43-B8B4-91DF8F0FCF01}" srcOrd="0" destOrd="0" presId="urn:microsoft.com/office/officeart/2005/8/layout/hierarchy4"/>
    <dgm:cxn modelId="{10C0B111-7C21-412B-A013-345E8B4B34CA}" srcId="{D5AA115E-3571-4B30-A8A6-3C59C02AC7CA}" destId="{E5C4C3A3-EB3B-49E1-AB19-71330108BC1A}" srcOrd="0" destOrd="0" parTransId="{B94794BF-8F5E-4E8A-8F61-5992E8E49CE7}" sibTransId="{707254D3-1818-4410-BAB9-3DCB0401B2C6}"/>
    <dgm:cxn modelId="{E8CC80E1-6E0D-4B82-9AF9-DB88B7EB11A2}" srcId="{47BF53E8-8EC1-4A80-A6C3-B3BA7B8757F1}" destId="{84548CF9-9A7D-4631-9675-93B706679408}" srcOrd="0" destOrd="0" parTransId="{3E765393-1E29-491B-801E-793B30B993D7}" sibTransId="{F3DBED52-0777-4F54-A457-A26C58CE97CA}"/>
    <dgm:cxn modelId="{FCDCE07F-0A69-0346-B6E9-4AF2E43E54A1}" srcId="{263A2C98-38A9-034B-93F0-497081F1A1F5}" destId="{6BAE6B71-BECA-474C-BE4C-55F219FB747A}" srcOrd="0" destOrd="0" parTransId="{F89AA07D-96F7-6740-891C-62C208551E53}" sibTransId="{6C05B30E-5DD0-7D40-9F13-ECEBC6657EA0}"/>
    <dgm:cxn modelId="{426DE682-80C3-1A4E-94FE-D536CFB255C6}" type="presOf" srcId="{054AAA7D-F34F-4B03-B56F-BB0953669BC2}" destId="{2A8934B8-0B85-47ED-8715-3BEFA08E77EB}" srcOrd="0" destOrd="0" presId="urn:microsoft.com/office/officeart/2005/8/layout/hierarchy4"/>
    <dgm:cxn modelId="{7C5FCAA5-FD4B-994D-AD0F-1552510DE5C9}" type="presOf" srcId="{E5C4C3A3-EB3B-49E1-AB19-71330108BC1A}" destId="{CE3F477E-4805-48CD-B290-504DAD4734C4}" srcOrd="0" destOrd="0" presId="urn:microsoft.com/office/officeart/2005/8/layout/hierarchy4"/>
    <dgm:cxn modelId="{5E7569F9-54BC-B143-BAE3-4B431A2702D1}" type="presOf" srcId="{47BF53E8-8EC1-4A80-A6C3-B3BA7B8757F1}" destId="{B6153794-5F56-4EF4-B2CF-74B7D2FDC41B}" srcOrd="0" destOrd="0" presId="urn:microsoft.com/office/officeart/2005/8/layout/hierarchy4"/>
    <dgm:cxn modelId="{8CC83FCB-8CDB-2540-8060-8A1A469E0137}" type="presOf" srcId="{6BAE6B71-BECA-474C-BE4C-55F219FB747A}" destId="{623CDF71-3204-9D45-BC27-0F8CC2EC258E}" srcOrd="0" destOrd="0" presId="urn:microsoft.com/office/officeart/2005/8/layout/hierarchy4"/>
    <dgm:cxn modelId="{435F3062-DA4B-684D-87DE-6437C7AAE6D1}" srcId="{97AD56A8-4EB8-47AF-8612-40DAAC6ABEB6}" destId="{263A2C98-38A9-034B-93F0-497081F1A1F5}" srcOrd="2" destOrd="0" parTransId="{69F14045-FEC4-1042-8697-84DA46D01838}" sibTransId="{B334DE6C-39F1-2C4D-81D5-D43F3EDD0297}"/>
    <dgm:cxn modelId="{B266E7D1-150A-3540-839B-CF4F3696FD64}" type="presOf" srcId="{97AD56A8-4EB8-47AF-8612-40DAAC6ABEB6}" destId="{1FD01F69-DF26-4862-A97A-16BF6060C78D}" srcOrd="0" destOrd="0" presId="urn:microsoft.com/office/officeart/2005/8/layout/hierarchy4"/>
    <dgm:cxn modelId="{33785D5C-7E1F-4F0E-8A6D-5DAF22F03A8E}" srcId="{E5C4C3A3-EB3B-49E1-AB19-71330108BC1A}" destId="{054AAA7D-F34F-4B03-B56F-BB0953669BC2}" srcOrd="0" destOrd="0" parTransId="{64C4DDBE-C320-4B27-9519-70EAB7EA7BA5}" sibTransId="{66AD08D3-1398-4F92-810B-6C697B5A095E}"/>
    <dgm:cxn modelId="{43B4F8A6-5348-604B-A43B-9E549DBE7B30}" type="presOf" srcId="{D5AA115E-3571-4B30-A8A6-3C59C02AC7CA}" destId="{F1E5B7B9-42D0-44B9-A6DA-A04E7BC8F02C}" srcOrd="0" destOrd="0" presId="urn:microsoft.com/office/officeart/2005/8/layout/hierarchy4"/>
    <dgm:cxn modelId="{FDBC6555-75E6-4716-AA8F-648CC5DB45A7}" srcId="{97AD56A8-4EB8-47AF-8612-40DAAC6ABEB6}" destId="{47BF53E8-8EC1-4A80-A6C3-B3BA7B8757F1}" srcOrd="1" destOrd="0" parTransId="{A2EE15C4-6704-4F07-999B-CE643550CD93}" sibTransId="{1F270D1F-A181-45D1-BD7F-4197331128D2}"/>
    <dgm:cxn modelId="{3C810D1A-AFD2-4259-BDE5-1E87340E4775}" srcId="{97AD56A8-4EB8-47AF-8612-40DAAC6ABEB6}" destId="{D5AA115E-3571-4B30-A8A6-3C59C02AC7CA}" srcOrd="0" destOrd="0" parTransId="{3F0A33AA-57CF-4BED-BA61-53F5D6C05E32}" sibTransId="{EF620236-B6BD-44F1-B3BC-C2D0A03D23AA}"/>
    <dgm:cxn modelId="{AC24FE38-3506-3140-AE37-AAE54F971443}" type="presOf" srcId="{84548CF9-9A7D-4631-9675-93B706679408}" destId="{79795B76-CEA1-415B-8151-3F1EABB6D8B8}" srcOrd="0" destOrd="0" presId="urn:microsoft.com/office/officeart/2005/8/layout/hierarchy4"/>
    <dgm:cxn modelId="{C2EB92AE-A0AD-B74F-BF54-A51774C7D6D4}" type="presParOf" srcId="{1FD01F69-DF26-4862-A97A-16BF6060C78D}" destId="{F19A23D2-ADE6-4A59-92FD-D3EB6B70134D}" srcOrd="0" destOrd="0" presId="urn:microsoft.com/office/officeart/2005/8/layout/hierarchy4"/>
    <dgm:cxn modelId="{435C595A-7115-5143-85CA-458EF8F6DA88}" type="presParOf" srcId="{F19A23D2-ADE6-4A59-92FD-D3EB6B70134D}" destId="{F1E5B7B9-42D0-44B9-A6DA-A04E7BC8F02C}" srcOrd="0" destOrd="0" presId="urn:microsoft.com/office/officeart/2005/8/layout/hierarchy4"/>
    <dgm:cxn modelId="{59C4FD90-BAD2-0A4E-BC35-6BE6E86B01B7}" type="presParOf" srcId="{F19A23D2-ADE6-4A59-92FD-D3EB6B70134D}" destId="{A78C482A-A323-404B-A6F6-DDF5F0C3B76F}" srcOrd="1" destOrd="0" presId="urn:microsoft.com/office/officeart/2005/8/layout/hierarchy4"/>
    <dgm:cxn modelId="{92BF6131-3E49-E943-96F5-C86DF40798AC}" type="presParOf" srcId="{F19A23D2-ADE6-4A59-92FD-D3EB6B70134D}" destId="{46B34614-BE25-4EA7-83BF-91453C266EEF}" srcOrd="2" destOrd="0" presId="urn:microsoft.com/office/officeart/2005/8/layout/hierarchy4"/>
    <dgm:cxn modelId="{D66D8AF9-7801-3A47-ADA0-E58F13711E27}" type="presParOf" srcId="{46B34614-BE25-4EA7-83BF-91453C266EEF}" destId="{953891C9-E6CD-47EE-915E-838C981D5D31}" srcOrd="0" destOrd="0" presId="urn:microsoft.com/office/officeart/2005/8/layout/hierarchy4"/>
    <dgm:cxn modelId="{03C79E7B-1305-F449-9DF0-4537805F4280}" type="presParOf" srcId="{953891C9-E6CD-47EE-915E-838C981D5D31}" destId="{CE3F477E-4805-48CD-B290-504DAD4734C4}" srcOrd="0" destOrd="0" presId="urn:microsoft.com/office/officeart/2005/8/layout/hierarchy4"/>
    <dgm:cxn modelId="{AF537C44-AF05-5240-9F30-ADB50A4B24DE}" type="presParOf" srcId="{953891C9-E6CD-47EE-915E-838C981D5D31}" destId="{F6E9DA67-F889-42FD-849C-32B91FE590D5}" srcOrd="1" destOrd="0" presId="urn:microsoft.com/office/officeart/2005/8/layout/hierarchy4"/>
    <dgm:cxn modelId="{7A83CB59-1D40-EB41-BEC9-8F42F5F476F8}" type="presParOf" srcId="{953891C9-E6CD-47EE-915E-838C981D5D31}" destId="{1817AFF9-A456-46BF-9C97-F60EA8767795}" srcOrd="2" destOrd="0" presId="urn:microsoft.com/office/officeart/2005/8/layout/hierarchy4"/>
    <dgm:cxn modelId="{3E028A49-BAA5-3D4B-9ABA-825540758EF1}" type="presParOf" srcId="{1817AFF9-A456-46BF-9C97-F60EA8767795}" destId="{C1FC7854-8816-435E-9983-74FD02F24459}" srcOrd="0" destOrd="0" presId="urn:microsoft.com/office/officeart/2005/8/layout/hierarchy4"/>
    <dgm:cxn modelId="{81EFBE46-B056-7B40-8295-223201A61E6C}" type="presParOf" srcId="{C1FC7854-8816-435E-9983-74FD02F24459}" destId="{2A8934B8-0B85-47ED-8715-3BEFA08E77EB}" srcOrd="0" destOrd="0" presId="urn:microsoft.com/office/officeart/2005/8/layout/hierarchy4"/>
    <dgm:cxn modelId="{A6124632-BC5E-0B42-B1C6-4721F86E0CC8}" type="presParOf" srcId="{C1FC7854-8816-435E-9983-74FD02F24459}" destId="{DE2A3BB1-2C9C-4D09-86DE-382933C70F32}" srcOrd="1" destOrd="0" presId="urn:microsoft.com/office/officeart/2005/8/layout/hierarchy4"/>
    <dgm:cxn modelId="{74E549CC-4A29-2E45-A593-25DDE02A21B3}" type="presParOf" srcId="{1FD01F69-DF26-4862-A97A-16BF6060C78D}" destId="{BE2A1417-E47F-4775-A582-BE3DC3A72782}" srcOrd="1" destOrd="0" presId="urn:microsoft.com/office/officeart/2005/8/layout/hierarchy4"/>
    <dgm:cxn modelId="{1E4F9C63-5054-D442-BAAF-A9EF186723DA}" type="presParOf" srcId="{1FD01F69-DF26-4862-A97A-16BF6060C78D}" destId="{15B06E7F-E7CA-4D06-AC1E-E8027E563E03}" srcOrd="2" destOrd="0" presId="urn:microsoft.com/office/officeart/2005/8/layout/hierarchy4"/>
    <dgm:cxn modelId="{E990B191-2EEA-E949-95BC-040E6A254685}" type="presParOf" srcId="{15B06E7F-E7CA-4D06-AC1E-E8027E563E03}" destId="{B6153794-5F56-4EF4-B2CF-74B7D2FDC41B}" srcOrd="0" destOrd="0" presId="urn:microsoft.com/office/officeart/2005/8/layout/hierarchy4"/>
    <dgm:cxn modelId="{1F4BABA9-D44A-5441-9C06-BF635FA0C990}" type="presParOf" srcId="{15B06E7F-E7CA-4D06-AC1E-E8027E563E03}" destId="{617CF838-0E49-4D3F-A644-CDA73871E1F3}" srcOrd="1" destOrd="0" presId="urn:microsoft.com/office/officeart/2005/8/layout/hierarchy4"/>
    <dgm:cxn modelId="{B8935332-F826-EF44-91E9-B6AB924C9F6E}" type="presParOf" srcId="{15B06E7F-E7CA-4D06-AC1E-E8027E563E03}" destId="{09FAD864-EFF5-4B94-AEB7-56C389BE84ED}" srcOrd="2" destOrd="0" presId="urn:microsoft.com/office/officeart/2005/8/layout/hierarchy4"/>
    <dgm:cxn modelId="{9C613779-512B-5949-914C-69AD58424A5D}" type="presParOf" srcId="{09FAD864-EFF5-4B94-AEB7-56C389BE84ED}" destId="{12868F1D-6C8B-4985-AA7F-50715D268734}" srcOrd="0" destOrd="0" presId="urn:microsoft.com/office/officeart/2005/8/layout/hierarchy4"/>
    <dgm:cxn modelId="{CDBE048F-685D-BF48-B266-A7B330AB3015}" type="presParOf" srcId="{12868F1D-6C8B-4985-AA7F-50715D268734}" destId="{79795B76-CEA1-415B-8151-3F1EABB6D8B8}" srcOrd="0" destOrd="0" presId="urn:microsoft.com/office/officeart/2005/8/layout/hierarchy4"/>
    <dgm:cxn modelId="{7A49C518-2C00-7244-8AE8-939E4DFECCA6}" type="presParOf" srcId="{12868F1D-6C8B-4985-AA7F-50715D268734}" destId="{4A94AD23-5B08-4FAC-8396-4250B4C742DB}" srcOrd="1" destOrd="0" presId="urn:microsoft.com/office/officeart/2005/8/layout/hierarchy4"/>
    <dgm:cxn modelId="{5058AE88-1506-454B-A31C-B9D3CED58C55}" type="presParOf" srcId="{1FD01F69-DF26-4862-A97A-16BF6060C78D}" destId="{BEE6BF98-14FC-3343-86B5-B6CC4683BFBE}" srcOrd="3" destOrd="0" presId="urn:microsoft.com/office/officeart/2005/8/layout/hierarchy4"/>
    <dgm:cxn modelId="{F03E8688-53F1-1D4A-ABED-561FAE92103B}" type="presParOf" srcId="{1FD01F69-DF26-4862-A97A-16BF6060C78D}" destId="{480032CD-D4FA-2B4B-A56A-A741FA9D8D7C}" srcOrd="4" destOrd="0" presId="urn:microsoft.com/office/officeart/2005/8/layout/hierarchy4"/>
    <dgm:cxn modelId="{689B1E3F-4D0B-CD47-B072-7D977FEBD55A}" type="presParOf" srcId="{480032CD-D4FA-2B4B-A56A-A741FA9D8D7C}" destId="{B2A863CD-05C7-1B43-B8B4-91DF8F0FCF01}" srcOrd="0" destOrd="0" presId="urn:microsoft.com/office/officeart/2005/8/layout/hierarchy4"/>
    <dgm:cxn modelId="{DFD43A1B-548D-884E-AE07-0B6A4B497E3D}" type="presParOf" srcId="{480032CD-D4FA-2B4B-A56A-A741FA9D8D7C}" destId="{EFA0FF2E-D7CD-0645-9A92-513C981646DA}" srcOrd="1" destOrd="0" presId="urn:microsoft.com/office/officeart/2005/8/layout/hierarchy4"/>
    <dgm:cxn modelId="{ACDD5067-5452-BC45-8DBF-C0F892FD3421}" type="presParOf" srcId="{480032CD-D4FA-2B4B-A56A-A741FA9D8D7C}" destId="{11A5B351-9245-B04C-ACF4-BDF888CF0FE7}" srcOrd="2" destOrd="0" presId="urn:microsoft.com/office/officeart/2005/8/layout/hierarchy4"/>
    <dgm:cxn modelId="{6AE343BF-7548-A742-BB2C-9F4596AD0271}" type="presParOf" srcId="{11A5B351-9245-B04C-ACF4-BDF888CF0FE7}" destId="{3BFD6C27-2554-AF48-AB4D-0555DABC4170}" srcOrd="0" destOrd="0" presId="urn:microsoft.com/office/officeart/2005/8/layout/hierarchy4"/>
    <dgm:cxn modelId="{2011B99B-BF88-B643-A937-C08A72FD018F}" type="presParOf" srcId="{3BFD6C27-2554-AF48-AB4D-0555DABC4170}" destId="{623CDF71-3204-9D45-BC27-0F8CC2EC258E}" srcOrd="0" destOrd="0" presId="urn:microsoft.com/office/officeart/2005/8/layout/hierarchy4"/>
    <dgm:cxn modelId="{3C16990B-AF19-EA49-AEDA-F9DC2DFB371C}" type="presParOf" srcId="{3BFD6C27-2554-AF48-AB4D-0555DABC4170}" destId="{8DC448B5-8EF8-DC46-8484-E620B788240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AD56A8-4EB8-47AF-8612-40DAAC6ABEB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de-CH"/>
        </a:p>
      </dgm:t>
    </dgm:pt>
    <dgm:pt modelId="{D5AA115E-3571-4B30-A8A6-3C59C02AC7CA}">
      <dgm:prSet phldrT="[Text]" custT="1"/>
      <dgm:spPr>
        <a:noFill/>
        <a:ln>
          <a:noFill/>
        </a:ln>
        <a:effectLst>
          <a:outerShdw blurRad="50800" dist="38100" dir="2700000" algn="tl" rotWithShape="0">
            <a:prstClr val="black">
              <a:alpha val="40000"/>
            </a:prstClr>
          </a:outerShdw>
        </a:effectLst>
      </dgm:spPr>
      <dgm:t>
        <a:bodyPr/>
        <a:lstStyle/>
        <a:p>
          <a:endParaRPr lang="de-CH" sz="4000" dirty="0"/>
        </a:p>
      </dgm:t>
    </dgm:pt>
    <dgm:pt modelId="{3F0A33AA-57CF-4BED-BA61-53F5D6C05E32}" type="parTrans" cxnId="{3C810D1A-AFD2-4259-BDE5-1E87340E4775}">
      <dgm:prSet/>
      <dgm:spPr/>
      <dgm:t>
        <a:bodyPr/>
        <a:lstStyle/>
        <a:p>
          <a:endParaRPr lang="de-CH" sz="4000"/>
        </a:p>
      </dgm:t>
    </dgm:pt>
    <dgm:pt modelId="{EF620236-B6BD-44F1-B3BC-C2D0A03D23AA}" type="sibTrans" cxnId="{3C810D1A-AFD2-4259-BDE5-1E87340E4775}">
      <dgm:prSet/>
      <dgm:spPr/>
      <dgm:t>
        <a:bodyPr/>
        <a:lstStyle/>
        <a:p>
          <a:endParaRPr lang="de-CH" sz="4000"/>
        </a:p>
      </dgm:t>
    </dgm:pt>
    <dgm:pt modelId="{47BF53E8-8EC1-4A80-A6C3-B3BA7B8757F1}">
      <dgm:prSet phldrT="[Tex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sz="4000" dirty="0" smtClean="0"/>
            <a:t>bisher</a:t>
          </a:r>
          <a:endParaRPr lang="de-CH" sz="4000" dirty="0"/>
        </a:p>
      </dgm:t>
    </dgm:pt>
    <dgm:pt modelId="{A2EE15C4-6704-4F07-999B-CE643550CD93}" type="parTrans" cxnId="{FDBC6555-75E6-4716-AA8F-648CC5DB45A7}">
      <dgm:prSet/>
      <dgm:spPr/>
      <dgm:t>
        <a:bodyPr/>
        <a:lstStyle/>
        <a:p>
          <a:endParaRPr lang="de-CH" sz="4000"/>
        </a:p>
      </dgm:t>
    </dgm:pt>
    <dgm:pt modelId="{1F270D1F-A181-45D1-BD7F-4197331128D2}" type="sibTrans" cxnId="{FDBC6555-75E6-4716-AA8F-648CC5DB45A7}">
      <dgm:prSet/>
      <dgm:spPr/>
      <dgm:t>
        <a:bodyPr/>
        <a:lstStyle/>
        <a:p>
          <a:endParaRPr lang="de-CH" sz="4000"/>
        </a:p>
      </dgm:t>
    </dgm:pt>
    <dgm:pt modelId="{E5C4C3A3-EB3B-49E1-AB19-71330108BC1A}">
      <dgm:prSet phldrT="[Text]" custT="1"/>
      <dgm:spPr>
        <a:ln>
          <a:noFill/>
        </a:ln>
        <a:effectLst>
          <a:outerShdw blurRad="50800" dist="38100" dir="2700000" algn="tl" rotWithShape="0">
            <a:prstClr val="black">
              <a:alpha val="40000"/>
            </a:prstClr>
          </a:outerShdw>
        </a:effectLst>
      </dgm:spPr>
      <dgm:t>
        <a:bodyPr/>
        <a:lstStyle/>
        <a:p>
          <a:r>
            <a:rPr lang="de-CH" sz="4000" dirty="0" smtClean="0"/>
            <a:t>B-Profil: 1 FS</a:t>
          </a:r>
          <a:endParaRPr lang="de-CH" sz="4000" dirty="0"/>
        </a:p>
      </dgm:t>
    </dgm:pt>
    <dgm:pt modelId="{B94794BF-8F5E-4E8A-8F61-5992E8E49CE7}" type="parTrans" cxnId="{10C0B111-7C21-412B-A013-345E8B4B34CA}">
      <dgm:prSet/>
      <dgm:spPr/>
      <dgm:t>
        <a:bodyPr/>
        <a:lstStyle/>
        <a:p>
          <a:endParaRPr lang="de-DE" sz="4000"/>
        </a:p>
      </dgm:t>
    </dgm:pt>
    <dgm:pt modelId="{707254D3-1818-4410-BAB9-3DCB0401B2C6}" type="sibTrans" cxnId="{10C0B111-7C21-412B-A013-345E8B4B34CA}">
      <dgm:prSet/>
      <dgm:spPr/>
      <dgm:t>
        <a:bodyPr/>
        <a:lstStyle/>
        <a:p>
          <a:endParaRPr lang="de-DE" sz="4000"/>
        </a:p>
      </dgm:t>
    </dgm:pt>
    <dgm:pt modelId="{84548CF9-9A7D-4631-9675-93B706679408}">
      <dgm:prSet phldrT="[Tex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sz="4000" dirty="0" smtClean="0"/>
            <a:t>1/7</a:t>
          </a:r>
          <a:endParaRPr lang="de-CH" sz="4000" dirty="0"/>
        </a:p>
      </dgm:t>
    </dgm:pt>
    <dgm:pt modelId="{3E765393-1E29-491B-801E-793B30B993D7}" type="parTrans" cxnId="{E8CC80E1-6E0D-4B82-9AF9-DB88B7EB11A2}">
      <dgm:prSet/>
      <dgm:spPr/>
      <dgm:t>
        <a:bodyPr/>
        <a:lstStyle/>
        <a:p>
          <a:endParaRPr lang="de-DE" sz="4000"/>
        </a:p>
      </dgm:t>
    </dgm:pt>
    <dgm:pt modelId="{F3DBED52-0777-4F54-A457-A26C58CE97CA}" type="sibTrans" cxnId="{E8CC80E1-6E0D-4B82-9AF9-DB88B7EB11A2}">
      <dgm:prSet/>
      <dgm:spPr/>
      <dgm:t>
        <a:bodyPr/>
        <a:lstStyle/>
        <a:p>
          <a:endParaRPr lang="de-DE" sz="4000"/>
        </a:p>
      </dgm:t>
    </dgm:pt>
    <dgm:pt modelId="{57974136-D527-48F3-9565-FAF359626207}">
      <dgm:prSet phldrT="[Tex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sz="4000" dirty="0" smtClean="0"/>
            <a:t>1/8 + 1/8</a:t>
          </a:r>
          <a:endParaRPr lang="de-CH" sz="4000" dirty="0"/>
        </a:p>
      </dgm:t>
    </dgm:pt>
    <dgm:pt modelId="{37476ED0-CA13-457E-BDF6-D135F64E9BCF}" type="parTrans" cxnId="{0BFFC78A-D857-4909-AF19-39F33EC183E2}">
      <dgm:prSet/>
      <dgm:spPr/>
      <dgm:t>
        <a:bodyPr/>
        <a:lstStyle/>
        <a:p>
          <a:endParaRPr lang="de-DE" sz="4000"/>
        </a:p>
      </dgm:t>
    </dgm:pt>
    <dgm:pt modelId="{56702A17-2FCA-496C-A1B7-4AC18BCFA2F3}" type="sibTrans" cxnId="{0BFFC78A-D857-4909-AF19-39F33EC183E2}">
      <dgm:prSet/>
      <dgm:spPr/>
      <dgm:t>
        <a:bodyPr/>
        <a:lstStyle/>
        <a:p>
          <a:endParaRPr lang="de-DE" sz="4000"/>
        </a:p>
      </dgm:t>
    </dgm:pt>
    <dgm:pt modelId="{054AAA7D-F34F-4B03-B56F-BB0953669BC2}">
      <dgm:prSet phldrT="[Text]" custT="1"/>
      <dgm:spPr>
        <a:ln>
          <a:noFill/>
        </a:ln>
        <a:effectLst>
          <a:outerShdw blurRad="50800" dist="38100" dir="2700000" algn="tl" rotWithShape="0">
            <a:prstClr val="black">
              <a:alpha val="40000"/>
            </a:prstClr>
          </a:outerShdw>
        </a:effectLst>
      </dgm:spPr>
      <dgm:t>
        <a:bodyPr/>
        <a:lstStyle/>
        <a:p>
          <a:r>
            <a:rPr lang="de-CH" sz="4000" dirty="0" smtClean="0"/>
            <a:t>E-Profil: 2 FS</a:t>
          </a:r>
          <a:endParaRPr lang="de-CH" sz="4000" dirty="0"/>
        </a:p>
      </dgm:t>
    </dgm:pt>
    <dgm:pt modelId="{64C4DDBE-C320-4B27-9519-70EAB7EA7BA5}" type="parTrans" cxnId="{33785D5C-7E1F-4F0E-8A6D-5DAF22F03A8E}">
      <dgm:prSet/>
      <dgm:spPr/>
      <dgm:t>
        <a:bodyPr/>
        <a:lstStyle/>
        <a:p>
          <a:endParaRPr lang="de-DE" sz="4000"/>
        </a:p>
      </dgm:t>
    </dgm:pt>
    <dgm:pt modelId="{66AD08D3-1398-4F92-810B-6C697B5A095E}" type="sibTrans" cxnId="{33785D5C-7E1F-4F0E-8A6D-5DAF22F03A8E}">
      <dgm:prSet/>
      <dgm:spPr/>
      <dgm:t>
        <a:bodyPr/>
        <a:lstStyle/>
        <a:p>
          <a:endParaRPr lang="de-DE" sz="4000"/>
        </a:p>
      </dgm:t>
    </dgm:pt>
    <dgm:pt modelId="{263A2C98-38A9-034B-93F0-497081F1A1F5}">
      <dgm:prSet custT="1"/>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sz="4000" dirty="0" smtClean="0"/>
            <a:t>neu</a:t>
          </a:r>
          <a:endParaRPr lang="de-DE" sz="4000" dirty="0"/>
        </a:p>
      </dgm:t>
    </dgm:pt>
    <dgm:pt modelId="{69F14045-FEC4-1042-8697-84DA46D01838}" type="parTrans" cxnId="{435F3062-DA4B-684D-87DE-6437C7AAE6D1}">
      <dgm:prSet/>
      <dgm:spPr/>
      <dgm:t>
        <a:bodyPr/>
        <a:lstStyle/>
        <a:p>
          <a:endParaRPr lang="de-DE" sz="4000"/>
        </a:p>
      </dgm:t>
    </dgm:pt>
    <dgm:pt modelId="{B334DE6C-39F1-2C4D-81D5-D43F3EDD0297}" type="sibTrans" cxnId="{435F3062-DA4B-684D-87DE-6437C7AAE6D1}">
      <dgm:prSet/>
      <dgm:spPr/>
      <dgm:t>
        <a:bodyPr/>
        <a:lstStyle/>
        <a:p>
          <a:endParaRPr lang="de-DE" sz="4000"/>
        </a:p>
      </dgm:t>
    </dgm:pt>
    <dgm:pt modelId="{6BAE6B71-BECA-474C-BE4C-55F219FB747A}">
      <dgm:prSet custT="1"/>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sz="4000" dirty="0" smtClean="0"/>
            <a:t>1/7</a:t>
          </a:r>
          <a:endParaRPr lang="de-DE" sz="4000" dirty="0"/>
        </a:p>
      </dgm:t>
    </dgm:pt>
    <dgm:pt modelId="{F89AA07D-96F7-6740-891C-62C208551E53}" type="parTrans" cxnId="{FCDCE07F-0A69-0346-B6E9-4AF2E43E54A1}">
      <dgm:prSet/>
      <dgm:spPr/>
      <dgm:t>
        <a:bodyPr/>
        <a:lstStyle/>
        <a:p>
          <a:endParaRPr lang="de-DE" sz="4000"/>
        </a:p>
      </dgm:t>
    </dgm:pt>
    <dgm:pt modelId="{6C05B30E-5DD0-7D40-9F13-ECEBC6657EA0}" type="sibTrans" cxnId="{FCDCE07F-0A69-0346-B6E9-4AF2E43E54A1}">
      <dgm:prSet/>
      <dgm:spPr/>
      <dgm:t>
        <a:bodyPr/>
        <a:lstStyle/>
        <a:p>
          <a:endParaRPr lang="de-DE" sz="4000"/>
        </a:p>
      </dgm:t>
    </dgm:pt>
    <dgm:pt modelId="{19B02AE8-95E9-0848-931E-FEEDA61C57D9}">
      <dgm:prSet custT="1"/>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sz="4000" dirty="0" smtClean="0"/>
            <a:t>1/8 + 1/8</a:t>
          </a:r>
        </a:p>
      </dgm:t>
    </dgm:pt>
    <dgm:pt modelId="{6628CF04-5016-CD49-87C2-704625790BA2}" type="parTrans" cxnId="{F41A5663-D44D-6448-8E4F-19E21CCB761B}">
      <dgm:prSet/>
      <dgm:spPr/>
      <dgm:t>
        <a:bodyPr/>
        <a:lstStyle/>
        <a:p>
          <a:endParaRPr lang="de-DE" sz="4000"/>
        </a:p>
      </dgm:t>
    </dgm:pt>
    <dgm:pt modelId="{E1484EA4-0ED2-2943-8632-9F4CF17E7A1D}" type="sibTrans" cxnId="{F41A5663-D44D-6448-8E4F-19E21CCB761B}">
      <dgm:prSet/>
      <dgm:spPr/>
      <dgm:t>
        <a:bodyPr/>
        <a:lstStyle/>
        <a:p>
          <a:endParaRPr lang="de-DE" sz="4000"/>
        </a:p>
      </dgm:t>
    </dgm:pt>
    <dgm:pt modelId="{1FD01F69-DF26-4862-A97A-16BF6060C78D}" type="pres">
      <dgm:prSet presAssocID="{97AD56A8-4EB8-47AF-8612-40DAAC6ABEB6}" presName="Name0" presStyleCnt="0">
        <dgm:presLayoutVars>
          <dgm:chPref val="1"/>
          <dgm:dir/>
          <dgm:animOne val="branch"/>
          <dgm:animLvl val="lvl"/>
          <dgm:resizeHandles/>
        </dgm:presLayoutVars>
      </dgm:prSet>
      <dgm:spPr/>
      <dgm:t>
        <a:bodyPr/>
        <a:lstStyle/>
        <a:p>
          <a:endParaRPr lang="de-DE"/>
        </a:p>
      </dgm:t>
    </dgm:pt>
    <dgm:pt modelId="{F19A23D2-ADE6-4A59-92FD-D3EB6B70134D}" type="pres">
      <dgm:prSet presAssocID="{D5AA115E-3571-4B30-A8A6-3C59C02AC7CA}" presName="vertOne" presStyleCnt="0"/>
      <dgm:spPr/>
      <dgm:t>
        <a:bodyPr/>
        <a:lstStyle/>
        <a:p>
          <a:endParaRPr lang="de-DE"/>
        </a:p>
      </dgm:t>
    </dgm:pt>
    <dgm:pt modelId="{F1E5B7B9-42D0-44B9-A6DA-A04E7BC8F02C}" type="pres">
      <dgm:prSet presAssocID="{D5AA115E-3571-4B30-A8A6-3C59C02AC7CA}" presName="txOne" presStyleLbl="node0" presStyleIdx="0" presStyleCnt="3">
        <dgm:presLayoutVars>
          <dgm:chPref val="3"/>
        </dgm:presLayoutVars>
      </dgm:prSet>
      <dgm:spPr/>
      <dgm:t>
        <a:bodyPr/>
        <a:lstStyle/>
        <a:p>
          <a:endParaRPr lang="de-DE"/>
        </a:p>
      </dgm:t>
    </dgm:pt>
    <dgm:pt modelId="{A78C482A-A323-404B-A6F6-DDF5F0C3B76F}" type="pres">
      <dgm:prSet presAssocID="{D5AA115E-3571-4B30-A8A6-3C59C02AC7CA}" presName="parTransOne" presStyleCnt="0"/>
      <dgm:spPr/>
      <dgm:t>
        <a:bodyPr/>
        <a:lstStyle/>
        <a:p>
          <a:endParaRPr lang="de-DE"/>
        </a:p>
      </dgm:t>
    </dgm:pt>
    <dgm:pt modelId="{46B34614-BE25-4EA7-83BF-91453C266EEF}" type="pres">
      <dgm:prSet presAssocID="{D5AA115E-3571-4B30-A8A6-3C59C02AC7CA}" presName="horzOne" presStyleCnt="0"/>
      <dgm:spPr/>
      <dgm:t>
        <a:bodyPr/>
        <a:lstStyle/>
        <a:p>
          <a:endParaRPr lang="de-DE"/>
        </a:p>
      </dgm:t>
    </dgm:pt>
    <dgm:pt modelId="{953891C9-E6CD-47EE-915E-838C981D5D31}" type="pres">
      <dgm:prSet presAssocID="{E5C4C3A3-EB3B-49E1-AB19-71330108BC1A}" presName="vertTwo" presStyleCnt="0"/>
      <dgm:spPr/>
      <dgm:t>
        <a:bodyPr/>
        <a:lstStyle/>
        <a:p>
          <a:endParaRPr lang="de-DE"/>
        </a:p>
      </dgm:t>
    </dgm:pt>
    <dgm:pt modelId="{CE3F477E-4805-48CD-B290-504DAD4734C4}" type="pres">
      <dgm:prSet presAssocID="{E5C4C3A3-EB3B-49E1-AB19-71330108BC1A}" presName="txTwo" presStyleLbl="node2" presStyleIdx="0" presStyleCnt="3">
        <dgm:presLayoutVars>
          <dgm:chPref val="3"/>
        </dgm:presLayoutVars>
      </dgm:prSet>
      <dgm:spPr/>
      <dgm:t>
        <a:bodyPr/>
        <a:lstStyle/>
        <a:p>
          <a:endParaRPr lang="de-DE"/>
        </a:p>
      </dgm:t>
    </dgm:pt>
    <dgm:pt modelId="{F6E9DA67-F889-42FD-849C-32B91FE590D5}" type="pres">
      <dgm:prSet presAssocID="{E5C4C3A3-EB3B-49E1-AB19-71330108BC1A}" presName="parTransTwo" presStyleCnt="0"/>
      <dgm:spPr/>
      <dgm:t>
        <a:bodyPr/>
        <a:lstStyle/>
        <a:p>
          <a:endParaRPr lang="de-DE"/>
        </a:p>
      </dgm:t>
    </dgm:pt>
    <dgm:pt modelId="{1817AFF9-A456-46BF-9C97-F60EA8767795}" type="pres">
      <dgm:prSet presAssocID="{E5C4C3A3-EB3B-49E1-AB19-71330108BC1A}" presName="horzTwo" presStyleCnt="0"/>
      <dgm:spPr/>
      <dgm:t>
        <a:bodyPr/>
        <a:lstStyle/>
        <a:p>
          <a:endParaRPr lang="de-DE"/>
        </a:p>
      </dgm:t>
    </dgm:pt>
    <dgm:pt modelId="{C1FC7854-8816-435E-9983-74FD02F24459}" type="pres">
      <dgm:prSet presAssocID="{054AAA7D-F34F-4B03-B56F-BB0953669BC2}" presName="vertThree" presStyleCnt="0"/>
      <dgm:spPr/>
      <dgm:t>
        <a:bodyPr/>
        <a:lstStyle/>
        <a:p>
          <a:endParaRPr lang="de-DE"/>
        </a:p>
      </dgm:t>
    </dgm:pt>
    <dgm:pt modelId="{2A8934B8-0B85-47ED-8715-3BEFA08E77EB}" type="pres">
      <dgm:prSet presAssocID="{054AAA7D-F34F-4B03-B56F-BB0953669BC2}" presName="txThree" presStyleLbl="node3" presStyleIdx="0" presStyleCnt="3">
        <dgm:presLayoutVars>
          <dgm:chPref val="3"/>
        </dgm:presLayoutVars>
      </dgm:prSet>
      <dgm:spPr/>
      <dgm:t>
        <a:bodyPr/>
        <a:lstStyle/>
        <a:p>
          <a:endParaRPr lang="de-DE"/>
        </a:p>
      </dgm:t>
    </dgm:pt>
    <dgm:pt modelId="{DE2A3BB1-2C9C-4D09-86DE-382933C70F32}" type="pres">
      <dgm:prSet presAssocID="{054AAA7D-F34F-4B03-B56F-BB0953669BC2}" presName="horzThree" presStyleCnt="0"/>
      <dgm:spPr/>
      <dgm:t>
        <a:bodyPr/>
        <a:lstStyle/>
        <a:p>
          <a:endParaRPr lang="de-DE"/>
        </a:p>
      </dgm:t>
    </dgm:pt>
    <dgm:pt modelId="{BE2A1417-E47F-4775-A582-BE3DC3A72782}" type="pres">
      <dgm:prSet presAssocID="{EF620236-B6BD-44F1-B3BC-C2D0A03D23AA}" presName="sibSpaceOne" presStyleCnt="0"/>
      <dgm:spPr/>
      <dgm:t>
        <a:bodyPr/>
        <a:lstStyle/>
        <a:p>
          <a:endParaRPr lang="de-DE"/>
        </a:p>
      </dgm:t>
    </dgm:pt>
    <dgm:pt modelId="{15B06E7F-E7CA-4D06-AC1E-E8027E563E03}" type="pres">
      <dgm:prSet presAssocID="{47BF53E8-8EC1-4A80-A6C3-B3BA7B8757F1}" presName="vertOne" presStyleCnt="0"/>
      <dgm:spPr/>
      <dgm:t>
        <a:bodyPr/>
        <a:lstStyle/>
        <a:p>
          <a:endParaRPr lang="de-DE"/>
        </a:p>
      </dgm:t>
    </dgm:pt>
    <dgm:pt modelId="{B6153794-5F56-4EF4-B2CF-74B7D2FDC41B}" type="pres">
      <dgm:prSet presAssocID="{47BF53E8-8EC1-4A80-A6C3-B3BA7B8757F1}" presName="txOne" presStyleLbl="node0" presStyleIdx="1" presStyleCnt="3">
        <dgm:presLayoutVars>
          <dgm:chPref val="3"/>
        </dgm:presLayoutVars>
      </dgm:prSet>
      <dgm:spPr/>
      <dgm:t>
        <a:bodyPr/>
        <a:lstStyle/>
        <a:p>
          <a:endParaRPr lang="de-DE"/>
        </a:p>
      </dgm:t>
    </dgm:pt>
    <dgm:pt modelId="{617CF838-0E49-4D3F-A644-CDA73871E1F3}" type="pres">
      <dgm:prSet presAssocID="{47BF53E8-8EC1-4A80-A6C3-B3BA7B8757F1}" presName="parTransOne" presStyleCnt="0"/>
      <dgm:spPr/>
      <dgm:t>
        <a:bodyPr/>
        <a:lstStyle/>
        <a:p>
          <a:endParaRPr lang="de-DE"/>
        </a:p>
      </dgm:t>
    </dgm:pt>
    <dgm:pt modelId="{09FAD864-EFF5-4B94-AEB7-56C389BE84ED}" type="pres">
      <dgm:prSet presAssocID="{47BF53E8-8EC1-4A80-A6C3-B3BA7B8757F1}" presName="horzOne" presStyleCnt="0"/>
      <dgm:spPr/>
      <dgm:t>
        <a:bodyPr/>
        <a:lstStyle/>
        <a:p>
          <a:endParaRPr lang="de-DE"/>
        </a:p>
      </dgm:t>
    </dgm:pt>
    <dgm:pt modelId="{12868F1D-6C8B-4985-AA7F-50715D268734}" type="pres">
      <dgm:prSet presAssocID="{84548CF9-9A7D-4631-9675-93B706679408}" presName="vertTwo" presStyleCnt="0"/>
      <dgm:spPr/>
      <dgm:t>
        <a:bodyPr/>
        <a:lstStyle/>
        <a:p>
          <a:endParaRPr lang="de-DE"/>
        </a:p>
      </dgm:t>
    </dgm:pt>
    <dgm:pt modelId="{79795B76-CEA1-415B-8151-3F1EABB6D8B8}" type="pres">
      <dgm:prSet presAssocID="{84548CF9-9A7D-4631-9675-93B706679408}" presName="txTwo" presStyleLbl="node2" presStyleIdx="1" presStyleCnt="3">
        <dgm:presLayoutVars>
          <dgm:chPref val="3"/>
        </dgm:presLayoutVars>
      </dgm:prSet>
      <dgm:spPr/>
      <dgm:t>
        <a:bodyPr/>
        <a:lstStyle/>
        <a:p>
          <a:endParaRPr lang="de-DE"/>
        </a:p>
      </dgm:t>
    </dgm:pt>
    <dgm:pt modelId="{106E1BC4-A50B-4E6F-AADF-BED12EB45EA3}" type="pres">
      <dgm:prSet presAssocID="{84548CF9-9A7D-4631-9675-93B706679408}" presName="parTransTwo" presStyleCnt="0"/>
      <dgm:spPr/>
      <dgm:t>
        <a:bodyPr/>
        <a:lstStyle/>
        <a:p>
          <a:endParaRPr lang="de-DE"/>
        </a:p>
      </dgm:t>
    </dgm:pt>
    <dgm:pt modelId="{4A94AD23-5B08-4FAC-8396-4250B4C742DB}" type="pres">
      <dgm:prSet presAssocID="{84548CF9-9A7D-4631-9675-93B706679408}" presName="horzTwo" presStyleCnt="0"/>
      <dgm:spPr/>
      <dgm:t>
        <a:bodyPr/>
        <a:lstStyle/>
        <a:p>
          <a:endParaRPr lang="de-DE"/>
        </a:p>
      </dgm:t>
    </dgm:pt>
    <dgm:pt modelId="{9D57CC93-A817-45B8-BFC8-1F2BA6D37561}" type="pres">
      <dgm:prSet presAssocID="{57974136-D527-48F3-9565-FAF359626207}" presName="vertThree" presStyleCnt="0"/>
      <dgm:spPr/>
      <dgm:t>
        <a:bodyPr/>
        <a:lstStyle/>
        <a:p>
          <a:endParaRPr lang="de-DE"/>
        </a:p>
      </dgm:t>
    </dgm:pt>
    <dgm:pt modelId="{9431833C-B87F-410A-BE87-F13C4FC74519}" type="pres">
      <dgm:prSet presAssocID="{57974136-D527-48F3-9565-FAF359626207}" presName="txThree" presStyleLbl="node3" presStyleIdx="1" presStyleCnt="3">
        <dgm:presLayoutVars>
          <dgm:chPref val="3"/>
        </dgm:presLayoutVars>
      </dgm:prSet>
      <dgm:spPr/>
      <dgm:t>
        <a:bodyPr/>
        <a:lstStyle/>
        <a:p>
          <a:endParaRPr lang="de-DE"/>
        </a:p>
      </dgm:t>
    </dgm:pt>
    <dgm:pt modelId="{E07E6EE7-E596-46A0-A8D7-E46E1C203FE6}" type="pres">
      <dgm:prSet presAssocID="{57974136-D527-48F3-9565-FAF359626207}" presName="horzThree" presStyleCnt="0"/>
      <dgm:spPr/>
      <dgm:t>
        <a:bodyPr/>
        <a:lstStyle/>
        <a:p>
          <a:endParaRPr lang="de-DE"/>
        </a:p>
      </dgm:t>
    </dgm:pt>
    <dgm:pt modelId="{BEE6BF98-14FC-3343-86B5-B6CC4683BFBE}" type="pres">
      <dgm:prSet presAssocID="{1F270D1F-A181-45D1-BD7F-4197331128D2}" presName="sibSpaceOne" presStyleCnt="0"/>
      <dgm:spPr/>
      <dgm:t>
        <a:bodyPr/>
        <a:lstStyle/>
        <a:p>
          <a:endParaRPr lang="de-DE"/>
        </a:p>
      </dgm:t>
    </dgm:pt>
    <dgm:pt modelId="{480032CD-D4FA-2B4B-A56A-A741FA9D8D7C}" type="pres">
      <dgm:prSet presAssocID="{263A2C98-38A9-034B-93F0-497081F1A1F5}" presName="vertOne" presStyleCnt="0"/>
      <dgm:spPr/>
      <dgm:t>
        <a:bodyPr/>
        <a:lstStyle/>
        <a:p>
          <a:endParaRPr lang="de-DE"/>
        </a:p>
      </dgm:t>
    </dgm:pt>
    <dgm:pt modelId="{B2A863CD-05C7-1B43-B8B4-91DF8F0FCF01}" type="pres">
      <dgm:prSet presAssocID="{263A2C98-38A9-034B-93F0-497081F1A1F5}" presName="txOne" presStyleLbl="node0" presStyleIdx="2" presStyleCnt="3">
        <dgm:presLayoutVars>
          <dgm:chPref val="3"/>
        </dgm:presLayoutVars>
      </dgm:prSet>
      <dgm:spPr/>
      <dgm:t>
        <a:bodyPr/>
        <a:lstStyle/>
        <a:p>
          <a:endParaRPr lang="de-DE"/>
        </a:p>
      </dgm:t>
    </dgm:pt>
    <dgm:pt modelId="{EFA0FF2E-D7CD-0645-9A92-513C981646DA}" type="pres">
      <dgm:prSet presAssocID="{263A2C98-38A9-034B-93F0-497081F1A1F5}" presName="parTransOne" presStyleCnt="0"/>
      <dgm:spPr/>
      <dgm:t>
        <a:bodyPr/>
        <a:lstStyle/>
        <a:p>
          <a:endParaRPr lang="de-DE"/>
        </a:p>
      </dgm:t>
    </dgm:pt>
    <dgm:pt modelId="{11A5B351-9245-B04C-ACF4-BDF888CF0FE7}" type="pres">
      <dgm:prSet presAssocID="{263A2C98-38A9-034B-93F0-497081F1A1F5}" presName="horzOne" presStyleCnt="0"/>
      <dgm:spPr/>
      <dgm:t>
        <a:bodyPr/>
        <a:lstStyle/>
        <a:p>
          <a:endParaRPr lang="de-DE"/>
        </a:p>
      </dgm:t>
    </dgm:pt>
    <dgm:pt modelId="{3BFD6C27-2554-AF48-AB4D-0555DABC4170}" type="pres">
      <dgm:prSet presAssocID="{6BAE6B71-BECA-474C-BE4C-55F219FB747A}" presName="vertTwo" presStyleCnt="0"/>
      <dgm:spPr/>
      <dgm:t>
        <a:bodyPr/>
        <a:lstStyle/>
        <a:p>
          <a:endParaRPr lang="de-DE"/>
        </a:p>
      </dgm:t>
    </dgm:pt>
    <dgm:pt modelId="{623CDF71-3204-9D45-BC27-0F8CC2EC258E}" type="pres">
      <dgm:prSet presAssocID="{6BAE6B71-BECA-474C-BE4C-55F219FB747A}" presName="txTwo" presStyleLbl="node2" presStyleIdx="2" presStyleCnt="3">
        <dgm:presLayoutVars>
          <dgm:chPref val="3"/>
        </dgm:presLayoutVars>
      </dgm:prSet>
      <dgm:spPr/>
      <dgm:t>
        <a:bodyPr/>
        <a:lstStyle/>
        <a:p>
          <a:endParaRPr lang="de-DE"/>
        </a:p>
      </dgm:t>
    </dgm:pt>
    <dgm:pt modelId="{ADB3610D-DDF3-9541-AA6E-260338369EB5}" type="pres">
      <dgm:prSet presAssocID="{6BAE6B71-BECA-474C-BE4C-55F219FB747A}" presName="parTransTwo" presStyleCnt="0"/>
      <dgm:spPr/>
      <dgm:t>
        <a:bodyPr/>
        <a:lstStyle/>
        <a:p>
          <a:endParaRPr lang="de-DE"/>
        </a:p>
      </dgm:t>
    </dgm:pt>
    <dgm:pt modelId="{8DC448B5-8EF8-DC46-8484-E620B7882406}" type="pres">
      <dgm:prSet presAssocID="{6BAE6B71-BECA-474C-BE4C-55F219FB747A}" presName="horzTwo" presStyleCnt="0"/>
      <dgm:spPr/>
      <dgm:t>
        <a:bodyPr/>
        <a:lstStyle/>
        <a:p>
          <a:endParaRPr lang="de-DE"/>
        </a:p>
      </dgm:t>
    </dgm:pt>
    <dgm:pt modelId="{AE2557CF-9E83-D04F-BB18-E1130A34E79A}" type="pres">
      <dgm:prSet presAssocID="{19B02AE8-95E9-0848-931E-FEEDA61C57D9}" presName="vertThree" presStyleCnt="0"/>
      <dgm:spPr/>
      <dgm:t>
        <a:bodyPr/>
        <a:lstStyle/>
        <a:p>
          <a:endParaRPr lang="de-DE"/>
        </a:p>
      </dgm:t>
    </dgm:pt>
    <dgm:pt modelId="{BEF1F620-3F76-D741-BB16-EAA72595B783}" type="pres">
      <dgm:prSet presAssocID="{19B02AE8-95E9-0848-931E-FEEDA61C57D9}" presName="txThree" presStyleLbl="node3" presStyleIdx="2" presStyleCnt="3">
        <dgm:presLayoutVars>
          <dgm:chPref val="3"/>
        </dgm:presLayoutVars>
      </dgm:prSet>
      <dgm:spPr/>
      <dgm:t>
        <a:bodyPr/>
        <a:lstStyle/>
        <a:p>
          <a:endParaRPr lang="de-DE"/>
        </a:p>
      </dgm:t>
    </dgm:pt>
    <dgm:pt modelId="{BCAFD5FC-E273-E34A-8853-5500BD8B4C7F}" type="pres">
      <dgm:prSet presAssocID="{19B02AE8-95E9-0848-931E-FEEDA61C57D9}" presName="horzThree" presStyleCnt="0"/>
      <dgm:spPr/>
      <dgm:t>
        <a:bodyPr/>
        <a:lstStyle/>
        <a:p>
          <a:endParaRPr lang="de-DE"/>
        </a:p>
      </dgm:t>
    </dgm:pt>
  </dgm:ptLst>
  <dgm:cxnLst>
    <dgm:cxn modelId="{DA387E64-F1A7-5148-98DA-4D77BEC4A7BB}" type="presOf" srcId="{47BF53E8-8EC1-4A80-A6C3-B3BA7B8757F1}" destId="{B6153794-5F56-4EF4-B2CF-74B7D2FDC41B}" srcOrd="0" destOrd="0" presId="urn:microsoft.com/office/officeart/2005/8/layout/hierarchy4"/>
    <dgm:cxn modelId="{435F3062-DA4B-684D-87DE-6437C7AAE6D1}" srcId="{97AD56A8-4EB8-47AF-8612-40DAAC6ABEB6}" destId="{263A2C98-38A9-034B-93F0-497081F1A1F5}" srcOrd="2" destOrd="0" parTransId="{69F14045-FEC4-1042-8697-84DA46D01838}" sibTransId="{B334DE6C-39F1-2C4D-81D5-D43F3EDD0297}"/>
    <dgm:cxn modelId="{0BFFC78A-D857-4909-AF19-39F33EC183E2}" srcId="{84548CF9-9A7D-4631-9675-93B706679408}" destId="{57974136-D527-48F3-9565-FAF359626207}" srcOrd="0" destOrd="0" parTransId="{37476ED0-CA13-457E-BDF6-D135F64E9BCF}" sibTransId="{56702A17-2FCA-496C-A1B7-4AC18BCFA2F3}"/>
    <dgm:cxn modelId="{33785D5C-7E1F-4F0E-8A6D-5DAF22F03A8E}" srcId="{E5C4C3A3-EB3B-49E1-AB19-71330108BC1A}" destId="{054AAA7D-F34F-4B03-B56F-BB0953669BC2}" srcOrd="0" destOrd="0" parTransId="{64C4DDBE-C320-4B27-9519-70EAB7EA7BA5}" sibTransId="{66AD08D3-1398-4F92-810B-6C697B5A095E}"/>
    <dgm:cxn modelId="{2457C929-C555-EC4B-BC9E-F483427F86AA}" type="presOf" srcId="{263A2C98-38A9-034B-93F0-497081F1A1F5}" destId="{B2A863CD-05C7-1B43-B8B4-91DF8F0FCF01}" srcOrd="0" destOrd="0" presId="urn:microsoft.com/office/officeart/2005/8/layout/hierarchy4"/>
    <dgm:cxn modelId="{4D753071-E7E4-9F4F-A7B5-F796AB264AF0}" type="presOf" srcId="{57974136-D527-48F3-9565-FAF359626207}" destId="{9431833C-B87F-410A-BE87-F13C4FC74519}" srcOrd="0" destOrd="0" presId="urn:microsoft.com/office/officeart/2005/8/layout/hierarchy4"/>
    <dgm:cxn modelId="{1C72DF3B-4A5C-D041-BEAC-B959611D2070}" type="presOf" srcId="{84548CF9-9A7D-4631-9675-93B706679408}" destId="{79795B76-CEA1-415B-8151-3F1EABB6D8B8}" srcOrd="0" destOrd="0" presId="urn:microsoft.com/office/officeart/2005/8/layout/hierarchy4"/>
    <dgm:cxn modelId="{2C3825CC-EF83-C247-8122-C20D7DD773AF}" type="presOf" srcId="{6BAE6B71-BECA-474C-BE4C-55F219FB747A}" destId="{623CDF71-3204-9D45-BC27-0F8CC2EC258E}" srcOrd="0" destOrd="0" presId="urn:microsoft.com/office/officeart/2005/8/layout/hierarchy4"/>
    <dgm:cxn modelId="{FCDCE07F-0A69-0346-B6E9-4AF2E43E54A1}" srcId="{263A2C98-38A9-034B-93F0-497081F1A1F5}" destId="{6BAE6B71-BECA-474C-BE4C-55F219FB747A}" srcOrd="0" destOrd="0" parTransId="{F89AA07D-96F7-6740-891C-62C208551E53}" sibTransId="{6C05B30E-5DD0-7D40-9F13-ECEBC6657EA0}"/>
    <dgm:cxn modelId="{349A4DD5-86E6-F44A-B786-33D0E6014F60}" type="presOf" srcId="{E5C4C3A3-EB3B-49E1-AB19-71330108BC1A}" destId="{CE3F477E-4805-48CD-B290-504DAD4734C4}" srcOrd="0" destOrd="0" presId="urn:microsoft.com/office/officeart/2005/8/layout/hierarchy4"/>
    <dgm:cxn modelId="{10C0B111-7C21-412B-A013-345E8B4B34CA}" srcId="{D5AA115E-3571-4B30-A8A6-3C59C02AC7CA}" destId="{E5C4C3A3-EB3B-49E1-AB19-71330108BC1A}" srcOrd="0" destOrd="0" parTransId="{B94794BF-8F5E-4E8A-8F61-5992E8E49CE7}" sibTransId="{707254D3-1818-4410-BAB9-3DCB0401B2C6}"/>
    <dgm:cxn modelId="{3C810D1A-AFD2-4259-BDE5-1E87340E4775}" srcId="{97AD56A8-4EB8-47AF-8612-40DAAC6ABEB6}" destId="{D5AA115E-3571-4B30-A8A6-3C59C02AC7CA}" srcOrd="0" destOrd="0" parTransId="{3F0A33AA-57CF-4BED-BA61-53F5D6C05E32}" sibTransId="{EF620236-B6BD-44F1-B3BC-C2D0A03D23AA}"/>
    <dgm:cxn modelId="{278C3CBB-A83E-C645-9EDE-CE6C7C889835}" type="presOf" srcId="{054AAA7D-F34F-4B03-B56F-BB0953669BC2}" destId="{2A8934B8-0B85-47ED-8715-3BEFA08E77EB}" srcOrd="0" destOrd="0" presId="urn:microsoft.com/office/officeart/2005/8/layout/hierarchy4"/>
    <dgm:cxn modelId="{28774E3E-37A1-1049-8169-460CCCCD324C}" type="presOf" srcId="{97AD56A8-4EB8-47AF-8612-40DAAC6ABEB6}" destId="{1FD01F69-DF26-4862-A97A-16BF6060C78D}" srcOrd="0" destOrd="0" presId="urn:microsoft.com/office/officeart/2005/8/layout/hierarchy4"/>
    <dgm:cxn modelId="{E8CC80E1-6E0D-4B82-9AF9-DB88B7EB11A2}" srcId="{47BF53E8-8EC1-4A80-A6C3-B3BA7B8757F1}" destId="{84548CF9-9A7D-4631-9675-93B706679408}" srcOrd="0" destOrd="0" parTransId="{3E765393-1E29-491B-801E-793B30B993D7}" sibTransId="{F3DBED52-0777-4F54-A457-A26C58CE97CA}"/>
    <dgm:cxn modelId="{F41A5663-D44D-6448-8E4F-19E21CCB761B}" srcId="{6BAE6B71-BECA-474C-BE4C-55F219FB747A}" destId="{19B02AE8-95E9-0848-931E-FEEDA61C57D9}" srcOrd="0" destOrd="0" parTransId="{6628CF04-5016-CD49-87C2-704625790BA2}" sibTransId="{E1484EA4-0ED2-2943-8632-9F4CF17E7A1D}"/>
    <dgm:cxn modelId="{1EDA0DEC-CC66-7B45-87F9-331EFC894FE9}" type="presOf" srcId="{D5AA115E-3571-4B30-A8A6-3C59C02AC7CA}" destId="{F1E5B7B9-42D0-44B9-A6DA-A04E7BC8F02C}" srcOrd="0" destOrd="0" presId="urn:microsoft.com/office/officeart/2005/8/layout/hierarchy4"/>
    <dgm:cxn modelId="{D2000D6E-5236-C14D-B3CB-246C7FC7916D}" type="presOf" srcId="{19B02AE8-95E9-0848-931E-FEEDA61C57D9}" destId="{BEF1F620-3F76-D741-BB16-EAA72595B783}" srcOrd="0" destOrd="0" presId="urn:microsoft.com/office/officeart/2005/8/layout/hierarchy4"/>
    <dgm:cxn modelId="{FDBC6555-75E6-4716-AA8F-648CC5DB45A7}" srcId="{97AD56A8-4EB8-47AF-8612-40DAAC6ABEB6}" destId="{47BF53E8-8EC1-4A80-A6C3-B3BA7B8757F1}" srcOrd="1" destOrd="0" parTransId="{A2EE15C4-6704-4F07-999B-CE643550CD93}" sibTransId="{1F270D1F-A181-45D1-BD7F-4197331128D2}"/>
    <dgm:cxn modelId="{2B0C890D-B2D7-B347-A6D5-865A6965D19D}" type="presParOf" srcId="{1FD01F69-DF26-4862-A97A-16BF6060C78D}" destId="{F19A23D2-ADE6-4A59-92FD-D3EB6B70134D}" srcOrd="0" destOrd="0" presId="urn:microsoft.com/office/officeart/2005/8/layout/hierarchy4"/>
    <dgm:cxn modelId="{D2EBC489-EF70-9C46-A601-9919A9533A62}" type="presParOf" srcId="{F19A23D2-ADE6-4A59-92FD-D3EB6B70134D}" destId="{F1E5B7B9-42D0-44B9-A6DA-A04E7BC8F02C}" srcOrd="0" destOrd="0" presId="urn:microsoft.com/office/officeart/2005/8/layout/hierarchy4"/>
    <dgm:cxn modelId="{361F7183-2F04-3C43-A04C-D754626D3F46}" type="presParOf" srcId="{F19A23D2-ADE6-4A59-92FD-D3EB6B70134D}" destId="{A78C482A-A323-404B-A6F6-DDF5F0C3B76F}" srcOrd="1" destOrd="0" presId="urn:microsoft.com/office/officeart/2005/8/layout/hierarchy4"/>
    <dgm:cxn modelId="{BA03A0FB-0AFA-0D4E-8D40-7EA4C5D0BB98}" type="presParOf" srcId="{F19A23D2-ADE6-4A59-92FD-D3EB6B70134D}" destId="{46B34614-BE25-4EA7-83BF-91453C266EEF}" srcOrd="2" destOrd="0" presId="urn:microsoft.com/office/officeart/2005/8/layout/hierarchy4"/>
    <dgm:cxn modelId="{8F9835E2-6BDD-4542-B21F-621A65136202}" type="presParOf" srcId="{46B34614-BE25-4EA7-83BF-91453C266EEF}" destId="{953891C9-E6CD-47EE-915E-838C981D5D31}" srcOrd="0" destOrd="0" presId="urn:microsoft.com/office/officeart/2005/8/layout/hierarchy4"/>
    <dgm:cxn modelId="{E5E3CBDD-5D74-7045-AB88-4D1305B1521E}" type="presParOf" srcId="{953891C9-E6CD-47EE-915E-838C981D5D31}" destId="{CE3F477E-4805-48CD-B290-504DAD4734C4}" srcOrd="0" destOrd="0" presId="urn:microsoft.com/office/officeart/2005/8/layout/hierarchy4"/>
    <dgm:cxn modelId="{7297364F-EBAC-384F-866E-8505E0314929}" type="presParOf" srcId="{953891C9-E6CD-47EE-915E-838C981D5D31}" destId="{F6E9DA67-F889-42FD-849C-32B91FE590D5}" srcOrd="1" destOrd="0" presId="urn:microsoft.com/office/officeart/2005/8/layout/hierarchy4"/>
    <dgm:cxn modelId="{2B42BC24-7D74-8D4E-A628-FF3F82711DC8}" type="presParOf" srcId="{953891C9-E6CD-47EE-915E-838C981D5D31}" destId="{1817AFF9-A456-46BF-9C97-F60EA8767795}" srcOrd="2" destOrd="0" presId="urn:microsoft.com/office/officeart/2005/8/layout/hierarchy4"/>
    <dgm:cxn modelId="{6FC38688-0FD7-8846-AFA5-B187A0AA021D}" type="presParOf" srcId="{1817AFF9-A456-46BF-9C97-F60EA8767795}" destId="{C1FC7854-8816-435E-9983-74FD02F24459}" srcOrd="0" destOrd="0" presId="urn:microsoft.com/office/officeart/2005/8/layout/hierarchy4"/>
    <dgm:cxn modelId="{34BB78B2-2137-FF44-9B0D-0A15D582AD6A}" type="presParOf" srcId="{C1FC7854-8816-435E-9983-74FD02F24459}" destId="{2A8934B8-0B85-47ED-8715-3BEFA08E77EB}" srcOrd="0" destOrd="0" presId="urn:microsoft.com/office/officeart/2005/8/layout/hierarchy4"/>
    <dgm:cxn modelId="{0EF57970-462E-8045-A425-8D8FB70E09E5}" type="presParOf" srcId="{C1FC7854-8816-435E-9983-74FD02F24459}" destId="{DE2A3BB1-2C9C-4D09-86DE-382933C70F32}" srcOrd="1" destOrd="0" presId="urn:microsoft.com/office/officeart/2005/8/layout/hierarchy4"/>
    <dgm:cxn modelId="{D2B1FEEF-7FC5-3049-A7E9-18048C326890}" type="presParOf" srcId="{1FD01F69-DF26-4862-A97A-16BF6060C78D}" destId="{BE2A1417-E47F-4775-A582-BE3DC3A72782}" srcOrd="1" destOrd="0" presId="urn:microsoft.com/office/officeart/2005/8/layout/hierarchy4"/>
    <dgm:cxn modelId="{7AFE7163-FC1F-8449-BA6C-6D193B13DD78}" type="presParOf" srcId="{1FD01F69-DF26-4862-A97A-16BF6060C78D}" destId="{15B06E7F-E7CA-4D06-AC1E-E8027E563E03}" srcOrd="2" destOrd="0" presId="urn:microsoft.com/office/officeart/2005/8/layout/hierarchy4"/>
    <dgm:cxn modelId="{F21148E5-D204-2E48-A5FE-052B86CE5305}" type="presParOf" srcId="{15B06E7F-E7CA-4D06-AC1E-E8027E563E03}" destId="{B6153794-5F56-4EF4-B2CF-74B7D2FDC41B}" srcOrd="0" destOrd="0" presId="urn:microsoft.com/office/officeart/2005/8/layout/hierarchy4"/>
    <dgm:cxn modelId="{65AA030E-6EA8-3749-9CA3-9AFD3DE7B9AC}" type="presParOf" srcId="{15B06E7F-E7CA-4D06-AC1E-E8027E563E03}" destId="{617CF838-0E49-4D3F-A644-CDA73871E1F3}" srcOrd="1" destOrd="0" presId="urn:microsoft.com/office/officeart/2005/8/layout/hierarchy4"/>
    <dgm:cxn modelId="{E32C5E2D-0271-F342-81E1-B262FA1334EC}" type="presParOf" srcId="{15B06E7F-E7CA-4D06-AC1E-E8027E563E03}" destId="{09FAD864-EFF5-4B94-AEB7-56C389BE84ED}" srcOrd="2" destOrd="0" presId="urn:microsoft.com/office/officeart/2005/8/layout/hierarchy4"/>
    <dgm:cxn modelId="{C111DA58-5736-8F47-9D68-B9AF174FC480}" type="presParOf" srcId="{09FAD864-EFF5-4B94-AEB7-56C389BE84ED}" destId="{12868F1D-6C8B-4985-AA7F-50715D268734}" srcOrd="0" destOrd="0" presId="urn:microsoft.com/office/officeart/2005/8/layout/hierarchy4"/>
    <dgm:cxn modelId="{C5E8C6AD-2322-C847-99C9-482C8F853177}" type="presParOf" srcId="{12868F1D-6C8B-4985-AA7F-50715D268734}" destId="{79795B76-CEA1-415B-8151-3F1EABB6D8B8}" srcOrd="0" destOrd="0" presId="urn:microsoft.com/office/officeart/2005/8/layout/hierarchy4"/>
    <dgm:cxn modelId="{04104E53-0FC4-F246-A9E5-39BC97F8292A}" type="presParOf" srcId="{12868F1D-6C8B-4985-AA7F-50715D268734}" destId="{106E1BC4-A50B-4E6F-AADF-BED12EB45EA3}" srcOrd="1" destOrd="0" presId="urn:microsoft.com/office/officeart/2005/8/layout/hierarchy4"/>
    <dgm:cxn modelId="{373FD6C3-79B8-2C40-AF25-727C96EC77B7}" type="presParOf" srcId="{12868F1D-6C8B-4985-AA7F-50715D268734}" destId="{4A94AD23-5B08-4FAC-8396-4250B4C742DB}" srcOrd="2" destOrd="0" presId="urn:microsoft.com/office/officeart/2005/8/layout/hierarchy4"/>
    <dgm:cxn modelId="{7C71A011-1987-2E4C-8CFE-9AB0A9A9C149}" type="presParOf" srcId="{4A94AD23-5B08-4FAC-8396-4250B4C742DB}" destId="{9D57CC93-A817-45B8-BFC8-1F2BA6D37561}" srcOrd="0" destOrd="0" presId="urn:microsoft.com/office/officeart/2005/8/layout/hierarchy4"/>
    <dgm:cxn modelId="{AF7B2A20-074B-8F43-AA0D-6FA3482308A2}" type="presParOf" srcId="{9D57CC93-A817-45B8-BFC8-1F2BA6D37561}" destId="{9431833C-B87F-410A-BE87-F13C4FC74519}" srcOrd="0" destOrd="0" presId="urn:microsoft.com/office/officeart/2005/8/layout/hierarchy4"/>
    <dgm:cxn modelId="{9C104F29-33A1-6741-9B18-ADA2341366EA}" type="presParOf" srcId="{9D57CC93-A817-45B8-BFC8-1F2BA6D37561}" destId="{E07E6EE7-E596-46A0-A8D7-E46E1C203FE6}" srcOrd="1" destOrd="0" presId="urn:microsoft.com/office/officeart/2005/8/layout/hierarchy4"/>
    <dgm:cxn modelId="{FDD0CD84-D904-AE4D-B3F6-AFC0B5E5D3D7}" type="presParOf" srcId="{1FD01F69-DF26-4862-A97A-16BF6060C78D}" destId="{BEE6BF98-14FC-3343-86B5-B6CC4683BFBE}" srcOrd="3" destOrd="0" presId="urn:microsoft.com/office/officeart/2005/8/layout/hierarchy4"/>
    <dgm:cxn modelId="{0BFA250D-E467-574B-8569-175715E4F58E}" type="presParOf" srcId="{1FD01F69-DF26-4862-A97A-16BF6060C78D}" destId="{480032CD-D4FA-2B4B-A56A-A741FA9D8D7C}" srcOrd="4" destOrd="0" presId="urn:microsoft.com/office/officeart/2005/8/layout/hierarchy4"/>
    <dgm:cxn modelId="{8D76B1FC-E680-FA44-88CC-5242048F7C9C}" type="presParOf" srcId="{480032CD-D4FA-2B4B-A56A-A741FA9D8D7C}" destId="{B2A863CD-05C7-1B43-B8B4-91DF8F0FCF01}" srcOrd="0" destOrd="0" presId="urn:microsoft.com/office/officeart/2005/8/layout/hierarchy4"/>
    <dgm:cxn modelId="{6E4230C1-B182-2346-A45F-2FD1E4C18293}" type="presParOf" srcId="{480032CD-D4FA-2B4B-A56A-A741FA9D8D7C}" destId="{EFA0FF2E-D7CD-0645-9A92-513C981646DA}" srcOrd="1" destOrd="0" presId="urn:microsoft.com/office/officeart/2005/8/layout/hierarchy4"/>
    <dgm:cxn modelId="{E50E7380-BAE2-A341-A86A-3CA0C217A37A}" type="presParOf" srcId="{480032CD-D4FA-2B4B-A56A-A741FA9D8D7C}" destId="{11A5B351-9245-B04C-ACF4-BDF888CF0FE7}" srcOrd="2" destOrd="0" presId="urn:microsoft.com/office/officeart/2005/8/layout/hierarchy4"/>
    <dgm:cxn modelId="{375D5527-ECAC-534A-AD02-9A5F5B879495}" type="presParOf" srcId="{11A5B351-9245-B04C-ACF4-BDF888CF0FE7}" destId="{3BFD6C27-2554-AF48-AB4D-0555DABC4170}" srcOrd="0" destOrd="0" presId="urn:microsoft.com/office/officeart/2005/8/layout/hierarchy4"/>
    <dgm:cxn modelId="{C0BA9BE5-9D32-4D4B-859D-C30DA8C9083B}" type="presParOf" srcId="{3BFD6C27-2554-AF48-AB4D-0555DABC4170}" destId="{623CDF71-3204-9D45-BC27-0F8CC2EC258E}" srcOrd="0" destOrd="0" presId="urn:microsoft.com/office/officeart/2005/8/layout/hierarchy4"/>
    <dgm:cxn modelId="{7DEDB235-BF09-D84C-835F-1234EA444D04}" type="presParOf" srcId="{3BFD6C27-2554-AF48-AB4D-0555DABC4170}" destId="{ADB3610D-DDF3-9541-AA6E-260338369EB5}" srcOrd="1" destOrd="0" presId="urn:microsoft.com/office/officeart/2005/8/layout/hierarchy4"/>
    <dgm:cxn modelId="{D7B5F3CC-F91C-1C4C-AFD1-09B593F10719}" type="presParOf" srcId="{3BFD6C27-2554-AF48-AB4D-0555DABC4170}" destId="{8DC448B5-8EF8-DC46-8484-E620B7882406}" srcOrd="2" destOrd="0" presId="urn:microsoft.com/office/officeart/2005/8/layout/hierarchy4"/>
    <dgm:cxn modelId="{B9610BD2-8195-6F4A-989B-F70D910F11F6}" type="presParOf" srcId="{8DC448B5-8EF8-DC46-8484-E620B7882406}" destId="{AE2557CF-9E83-D04F-BB18-E1130A34E79A}" srcOrd="0" destOrd="0" presId="urn:microsoft.com/office/officeart/2005/8/layout/hierarchy4"/>
    <dgm:cxn modelId="{6D28D706-0624-3744-81B5-45B811A2FA83}" type="presParOf" srcId="{AE2557CF-9E83-D04F-BB18-E1130A34E79A}" destId="{BEF1F620-3F76-D741-BB16-EAA72595B783}" srcOrd="0" destOrd="0" presId="urn:microsoft.com/office/officeart/2005/8/layout/hierarchy4"/>
    <dgm:cxn modelId="{CF96E3A8-5E8D-FF48-BE42-CBA11B0BF841}" type="presParOf" srcId="{AE2557CF-9E83-D04F-BB18-E1130A34E79A}" destId="{BCAFD5FC-E273-E34A-8853-5500BD8B4C7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AD56A8-4EB8-47AF-8612-40DAAC6ABEB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de-CH"/>
        </a:p>
      </dgm:t>
    </dgm:pt>
    <dgm:pt modelId="{D5AA115E-3571-4B30-A8A6-3C59C02AC7CA}">
      <dgm:prSet phldrT="[Text]"/>
      <dgm:spPr>
        <a:noFill/>
        <a:ln>
          <a:noFill/>
        </a:ln>
        <a:effectLst>
          <a:outerShdw blurRad="50800" dist="38100" dir="2700000" algn="tl" rotWithShape="0">
            <a:prstClr val="black">
              <a:alpha val="40000"/>
            </a:prstClr>
          </a:outerShdw>
        </a:effectLst>
      </dgm:spPr>
      <dgm:t>
        <a:bodyPr/>
        <a:lstStyle/>
        <a:p>
          <a:endParaRPr lang="de-CH" dirty="0"/>
        </a:p>
      </dgm:t>
    </dgm:pt>
    <dgm:pt modelId="{3F0A33AA-57CF-4BED-BA61-53F5D6C05E32}" type="parTrans" cxnId="{3C810D1A-AFD2-4259-BDE5-1E87340E4775}">
      <dgm:prSet/>
      <dgm:spPr/>
      <dgm:t>
        <a:bodyPr/>
        <a:lstStyle/>
        <a:p>
          <a:endParaRPr lang="de-CH"/>
        </a:p>
      </dgm:t>
    </dgm:pt>
    <dgm:pt modelId="{EF620236-B6BD-44F1-B3BC-C2D0A03D23AA}" type="sibTrans" cxnId="{3C810D1A-AFD2-4259-BDE5-1E87340E4775}">
      <dgm:prSet/>
      <dgm:spPr/>
      <dgm:t>
        <a:bodyPr/>
        <a:lstStyle/>
        <a:p>
          <a:endParaRPr lang="de-CH"/>
        </a:p>
      </dgm:t>
    </dgm:pt>
    <dgm:pt modelId="{47BF53E8-8EC1-4A80-A6C3-B3BA7B8757F1}">
      <dgm:prSet phldrT="[Text]"/>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dirty="0" smtClean="0"/>
            <a:t>bisher</a:t>
          </a:r>
          <a:endParaRPr lang="de-CH" dirty="0"/>
        </a:p>
      </dgm:t>
    </dgm:pt>
    <dgm:pt modelId="{A2EE15C4-6704-4F07-999B-CE643550CD93}" type="parTrans" cxnId="{FDBC6555-75E6-4716-AA8F-648CC5DB45A7}">
      <dgm:prSet/>
      <dgm:spPr/>
      <dgm:t>
        <a:bodyPr/>
        <a:lstStyle/>
        <a:p>
          <a:endParaRPr lang="de-CH"/>
        </a:p>
      </dgm:t>
    </dgm:pt>
    <dgm:pt modelId="{1F270D1F-A181-45D1-BD7F-4197331128D2}" type="sibTrans" cxnId="{FDBC6555-75E6-4716-AA8F-648CC5DB45A7}">
      <dgm:prSet/>
      <dgm:spPr/>
      <dgm:t>
        <a:bodyPr/>
        <a:lstStyle/>
        <a:p>
          <a:endParaRPr lang="de-CH"/>
        </a:p>
      </dgm:t>
    </dgm:pt>
    <dgm:pt modelId="{E5C4C3A3-EB3B-49E1-AB19-71330108BC1A}">
      <dgm:prSet phldrT="[Text]" custT="1"/>
      <dgm:spPr>
        <a:ln>
          <a:noFill/>
        </a:ln>
        <a:effectLst>
          <a:outerShdw blurRad="50800" dist="38100" dir="2700000" algn="tl" rotWithShape="0">
            <a:prstClr val="black">
              <a:alpha val="40000"/>
            </a:prstClr>
          </a:outerShdw>
        </a:effectLst>
      </dgm:spPr>
      <dgm:t>
        <a:bodyPr/>
        <a:lstStyle/>
        <a:p>
          <a:r>
            <a:rPr lang="de-CH" sz="4000" dirty="0" smtClean="0"/>
            <a:t>B-Profil</a:t>
          </a:r>
          <a:endParaRPr lang="de-CH" sz="4000" dirty="0"/>
        </a:p>
      </dgm:t>
    </dgm:pt>
    <dgm:pt modelId="{B94794BF-8F5E-4E8A-8F61-5992E8E49CE7}" type="parTrans" cxnId="{10C0B111-7C21-412B-A013-345E8B4B34CA}">
      <dgm:prSet/>
      <dgm:spPr/>
      <dgm:t>
        <a:bodyPr/>
        <a:lstStyle/>
        <a:p>
          <a:endParaRPr lang="de-DE"/>
        </a:p>
      </dgm:t>
    </dgm:pt>
    <dgm:pt modelId="{707254D3-1818-4410-BAB9-3DCB0401B2C6}" type="sibTrans" cxnId="{10C0B111-7C21-412B-A013-345E8B4B34CA}">
      <dgm:prSet/>
      <dgm:spPr/>
      <dgm:t>
        <a:bodyPr/>
        <a:lstStyle/>
        <a:p>
          <a:endParaRPr lang="de-DE"/>
        </a:p>
      </dgm:t>
    </dgm:pt>
    <dgm:pt modelId="{84548CF9-9A7D-4631-9675-93B706679408}">
      <dgm:prSet phldrT="[Tex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sz="4000" dirty="0" smtClean="0">
              <a:solidFill>
                <a:srgbClr val="FFFFFF"/>
              </a:solidFill>
            </a:rPr>
            <a:t>A2</a:t>
          </a:r>
          <a:endParaRPr lang="de-CH" sz="4000" dirty="0">
            <a:solidFill>
              <a:srgbClr val="FFFFFF"/>
            </a:solidFill>
          </a:endParaRPr>
        </a:p>
      </dgm:t>
    </dgm:pt>
    <dgm:pt modelId="{3E765393-1E29-491B-801E-793B30B993D7}" type="parTrans" cxnId="{E8CC80E1-6E0D-4B82-9AF9-DB88B7EB11A2}">
      <dgm:prSet/>
      <dgm:spPr/>
      <dgm:t>
        <a:bodyPr/>
        <a:lstStyle/>
        <a:p>
          <a:endParaRPr lang="de-DE"/>
        </a:p>
      </dgm:t>
    </dgm:pt>
    <dgm:pt modelId="{F3DBED52-0777-4F54-A457-A26C58CE97CA}" type="sibTrans" cxnId="{E8CC80E1-6E0D-4B82-9AF9-DB88B7EB11A2}">
      <dgm:prSet/>
      <dgm:spPr/>
      <dgm:t>
        <a:bodyPr/>
        <a:lstStyle/>
        <a:p>
          <a:endParaRPr lang="de-DE"/>
        </a:p>
      </dgm:t>
    </dgm:pt>
    <dgm:pt modelId="{57974136-D527-48F3-9565-FAF359626207}">
      <dgm:prSet phldrT="[Tex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sz="4000" dirty="0" smtClean="0"/>
            <a:t>B1</a:t>
          </a:r>
          <a:endParaRPr lang="de-CH" sz="4000" dirty="0"/>
        </a:p>
      </dgm:t>
    </dgm:pt>
    <dgm:pt modelId="{37476ED0-CA13-457E-BDF6-D135F64E9BCF}" type="parTrans" cxnId="{0BFFC78A-D857-4909-AF19-39F33EC183E2}">
      <dgm:prSet/>
      <dgm:spPr/>
      <dgm:t>
        <a:bodyPr/>
        <a:lstStyle/>
        <a:p>
          <a:endParaRPr lang="de-DE"/>
        </a:p>
      </dgm:t>
    </dgm:pt>
    <dgm:pt modelId="{56702A17-2FCA-496C-A1B7-4AC18BCFA2F3}" type="sibTrans" cxnId="{0BFFC78A-D857-4909-AF19-39F33EC183E2}">
      <dgm:prSet/>
      <dgm:spPr/>
      <dgm:t>
        <a:bodyPr/>
        <a:lstStyle/>
        <a:p>
          <a:endParaRPr lang="de-DE"/>
        </a:p>
      </dgm:t>
    </dgm:pt>
    <dgm:pt modelId="{054AAA7D-F34F-4B03-B56F-BB0953669BC2}">
      <dgm:prSet phldrT="[Text]" custT="1"/>
      <dgm:spPr>
        <a:ln>
          <a:noFill/>
        </a:ln>
        <a:effectLst>
          <a:outerShdw blurRad="50800" dist="38100" dir="2700000" algn="tl" rotWithShape="0">
            <a:prstClr val="black">
              <a:alpha val="40000"/>
            </a:prstClr>
          </a:outerShdw>
        </a:effectLst>
      </dgm:spPr>
      <dgm:t>
        <a:bodyPr/>
        <a:lstStyle/>
        <a:p>
          <a:r>
            <a:rPr lang="de-CH" sz="4000" dirty="0" smtClean="0"/>
            <a:t>E-Profil</a:t>
          </a:r>
          <a:endParaRPr lang="de-CH" sz="4000" dirty="0"/>
        </a:p>
      </dgm:t>
    </dgm:pt>
    <dgm:pt modelId="{64C4DDBE-C320-4B27-9519-70EAB7EA7BA5}" type="parTrans" cxnId="{33785D5C-7E1F-4F0E-8A6D-5DAF22F03A8E}">
      <dgm:prSet/>
      <dgm:spPr/>
      <dgm:t>
        <a:bodyPr/>
        <a:lstStyle/>
        <a:p>
          <a:endParaRPr lang="de-DE"/>
        </a:p>
      </dgm:t>
    </dgm:pt>
    <dgm:pt modelId="{66AD08D3-1398-4F92-810B-6C697B5A095E}" type="sibTrans" cxnId="{33785D5C-7E1F-4F0E-8A6D-5DAF22F03A8E}">
      <dgm:prSet/>
      <dgm:spPr/>
      <dgm:t>
        <a:bodyPr/>
        <a:lstStyle/>
        <a:p>
          <a:endParaRPr lang="de-DE"/>
        </a:p>
      </dgm:t>
    </dgm:pt>
    <dgm:pt modelId="{263A2C98-38A9-034B-93F0-497081F1A1F5}">
      <dgm:prSet/>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dirty="0" smtClean="0"/>
            <a:t>neu</a:t>
          </a:r>
          <a:endParaRPr lang="de-DE" dirty="0"/>
        </a:p>
      </dgm:t>
    </dgm:pt>
    <dgm:pt modelId="{69F14045-FEC4-1042-8697-84DA46D01838}" type="parTrans" cxnId="{435F3062-DA4B-684D-87DE-6437C7AAE6D1}">
      <dgm:prSet/>
      <dgm:spPr/>
      <dgm:t>
        <a:bodyPr/>
        <a:lstStyle/>
        <a:p>
          <a:endParaRPr lang="de-DE"/>
        </a:p>
      </dgm:t>
    </dgm:pt>
    <dgm:pt modelId="{B334DE6C-39F1-2C4D-81D5-D43F3EDD0297}" type="sibTrans" cxnId="{435F3062-DA4B-684D-87DE-6437C7AAE6D1}">
      <dgm:prSet/>
      <dgm:spPr/>
      <dgm:t>
        <a:bodyPr/>
        <a:lstStyle/>
        <a:p>
          <a:endParaRPr lang="de-DE"/>
        </a:p>
      </dgm:t>
    </dgm:pt>
    <dgm:pt modelId="{6BAE6B71-BECA-474C-BE4C-55F219FB747A}">
      <dgm:prSet/>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dirty="0" smtClean="0">
              <a:solidFill>
                <a:srgbClr val="FF0000"/>
              </a:solidFill>
            </a:rPr>
            <a:t>B1</a:t>
          </a:r>
        </a:p>
      </dgm:t>
    </dgm:pt>
    <dgm:pt modelId="{F89AA07D-96F7-6740-891C-62C208551E53}" type="parTrans" cxnId="{FCDCE07F-0A69-0346-B6E9-4AF2E43E54A1}">
      <dgm:prSet/>
      <dgm:spPr/>
      <dgm:t>
        <a:bodyPr/>
        <a:lstStyle/>
        <a:p>
          <a:endParaRPr lang="de-DE"/>
        </a:p>
      </dgm:t>
    </dgm:pt>
    <dgm:pt modelId="{6C05B30E-5DD0-7D40-9F13-ECEBC6657EA0}" type="sibTrans" cxnId="{FCDCE07F-0A69-0346-B6E9-4AF2E43E54A1}">
      <dgm:prSet/>
      <dgm:spPr/>
      <dgm:t>
        <a:bodyPr/>
        <a:lstStyle/>
        <a:p>
          <a:endParaRPr lang="de-DE"/>
        </a:p>
      </dgm:t>
    </dgm:pt>
    <dgm:pt modelId="{1FD01F69-DF26-4862-A97A-16BF6060C78D}" type="pres">
      <dgm:prSet presAssocID="{97AD56A8-4EB8-47AF-8612-40DAAC6ABEB6}" presName="Name0" presStyleCnt="0">
        <dgm:presLayoutVars>
          <dgm:chPref val="1"/>
          <dgm:dir/>
          <dgm:animOne val="branch"/>
          <dgm:animLvl val="lvl"/>
          <dgm:resizeHandles/>
        </dgm:presLayoutVars>
      </dgm:prSet>
      <dgm:spPr/>
      <dgm:t>
        <a:bodyPr/>
        <a:lstStyle/>
        <a:p>
          <a:endParaRPr lang="de-DE"/>
        </a:p>
      </dgm:t>
    </dgm:pt>
    <dgm:pt modelId="{F19A23D2-ADE6-4A59-92FD-D3EB6B70134D}" type="pres">
      <dgm:prSet presAssocID="{D5AA115E-3571-4B30-A8A6-3C59C02AC7CA}" presName="vertOne" presStyleCnt="0"/>
      <dgm:spPr/>
      <dgm:t>
        <a:bodyPr/>
        <a:lstStyle/>
        <a:p>
          <a:endParaRPr lang="de-DE"/>
        </a:p>
      </dgm:t>
    </dgm:pt>
    <dgm:pt modelId="{F1E5B7B9-42D0-44B9-A6DA-A04E7BC8F02C}" type="pres">
      <dgm:prSet presAssocID="{D5AA115E-3571-4B30-A8A6-3C59C02AC7CA}" presName="txOne" presStyleLbl="node0" presStyleIdx="0" presStyleCnt="3">
        <dgm:presLayoutVars>
          <dgm:chPref val="3"/>
        </dgm:presLayoutVars>
      </dgm:prSet>
      <dgm:spPr/>
      <dgm:t>
        <a:bodyPr/>
        <a:lstStyle/>
        <a:p>
          <a:endParaRPr lang="de-DE"/>
        </a:p>
      </dgm:t>
    </dgm:pt>
    <dgm:pt modelId="{A78C482A-A323-404B-A6F6-DDF5F0C3B76F}" type="pres">
      <dgm:prSet presAssocID="{D5AA115E-3571-4B30-A8A6-3C59C02AC7CA}" presName="parTransOne" presStyleCnt="0"/>
      <dgm:spPr/>
      <dgm:t>
        <a:bodyPr/>
        <a:lstStyle/>
        <a:p>
          <a:endParaRPr lang="de-DE"/>
        </a:p>
      </dgm:t>
    </dgm:pt>
    <dgm:pt modelId="{46B34614-BE25-4EA7-83BF-91453C266EEF}" type="pres">
      <dgm:prSet presAssocID="{D5AA115E-3571-4B30-A8A6-3C59C02AC7CA}" presName="horzOne" presStyleCnt="0"/>
      <dgm:spPr/>
      <dgm:t>
        <a:bodyPr/>
        <a:lstStyle/>
        <a:p>
          <a:endParaRPr lang="de-DE"/>
        </a:p>
      </dgm:t>
    </dgm:pt>
    <dgm:pt modelId="{953891C9-E6CD-47EE-915E-838C981D5D31}" type="pres">
      <dgm:prSet presAssocID="{E5C4C3A3-EB3B-49E1-AB19-71330108BC1A}" presName="vertTwo" presStyleCnt="0"/>
      <dgm:spPr/>
      <dgm:t>
        <a:bodyPr/>
        <a:lstStyle/>
        <a:p>
          <a:endParaRPr lang="de-DE"/>
        </a:p>
      </dgm:t>
    </dgm:pt>
    <dgm:pt modelId="{CE3F477E-4805-48CD-B290-504DAD4734C4}" type="pres">
      <dgm:prSet presAssocID="{E5C4C3A3-EB3B-49E1-AB19-71330108BC1A}" presName="txTwo" presStyleLbl="node2" presStyleIdx="0" presStyleCnt="3">
        <dgm:presLayoutVars>
          <dgm:chPref val="3"/>
        </dgm:presLayoutVars>
      </dgm:prSet>
      <dgm:spPr/>
      <dgm:t>
        <a:bodyPr/>
        <a:lstStyle/>
        <a:p>
          <a:endParaRPr lang="de-DE"/>
        </a:p>
      </dgm:t>
    </dgm:pt>
    <dgm:pt modelId="{F6E9DA67-F889-42FD-849C-32B91FE590D5}" type="pres">
      <dgm:prSet presAssocID="{E5C4C3A3-EB3B-49E1-AB19-71330108BC1A}" presName="parTransTwo" presStyleCnt="0"/>
      <dgm:spPr/>
      <dgm:t>
        <a:bodyPr/>
        <a:lstStyle/>
        <a:p>
          <a:endParaRPr lang="de-DE"/>
        </a:p>
      </dgm:t>
    </dgm:pt>
    <dgm:pt modelId="{1817AFF9-A456-46BF-9C97-F60EA8767795}" type="pres">
      <dgm:prSet presAssocID="{E5C4C3A3-EB3B-49E1-AB19-71330108BC1A}" presName="horzTwo" presStyleCnt="0"/>
      <dgm:spPr/>
      <dgm:t>
        <a:bodyPr/>
        <a:lstStyle/>
        <a:p>
          <a:endParaRPr lang="de-DE"/>
        </a:p>
      </dgm:t>
    </dgm:pt>
    <dgm:pt modelId="{C1FC7854-8816-435E-9983-74FD02F24459}" type="pres">
      <dgm:prSet presAssocID="{054AAA7D-F34F-4B03-B56F-BB0953669BC2}" presName="vertThree" presStyleCnt="0"/>
      <dgm:spPr/>
      <dgm:t>
        <a:bodyPr/>
        <a:lstStyle/>
        <a:p>
          <a:endParaRPr lang="de-DE"/>
        </a:p>
      </dgm:t>
    </dgm:pt>
    <dgm:pt modelId="{2A8934B8-0B85-47ED-8715-3BEFA08E77EB}" type="pres">
      <dgm:prSet presAssocID="{054AAA7D-F34F-4B03-B56F-BB0953669BC2}" presName="txThree" presStyleLbl="node3" presStyleIdx="0" presStyleCnt="2">
        <dgm:presLayoutVars>
          <dgm:chPref val="3"/>
        </dgm:presLayoutVars>
      </dgm:prSet>
      <dgm:spPr/>
      <dgm:t>
        <a:bodyPr/>
        <a:lstStyle/>
        <a:p>
          <a:endParaRPr lang="de-DE"/>
        </a:p>
      </dgm:t>
    </dgm:pt>
    <dgm:pt modelId="{DE2A3BB1-2C9C-4D09-86DE-382933C70F32}" type="pres">
      <dgm:prSet presAssocID="{054AAA7D-F34F-4B03-B56F-BB0953669BC2}" presName="horzThree" presStyleCnt="0"/>
      <dgm:spPr/>
      <dgm:t>
        <a:bodyPr/>
        <a:lstStyle/>
        <a:p>
          <a:endParaRPr lang="de-DE"/>
        </a:p>
      </dgm:t>
    </dgm:pt>
    <dgm:pt modelId="{BE2A1417-E47F-4775-A582-BE3DC3A72782}" type="pres">
      <dgm:prSet presAssocID="{EF620236-B6BD-44F1-B3BC-C2D0A03D23AA}" presName="sibSpaceOne" presStyleCnt="0"/>
      <dgm:spPr/>
      <dgm:t>
        <a:bodyPr/>
        <a:lstStyle/>
        <a:p>
          <a:endParaRPr lang="de-DE"/>
        </a:p>
      </dgm:t>
    </dgm:pt>
    <dgm:pt modelId="{15B06E7F-E7CA-4D06-AC1E-E8027E563E03}" type="pres">
      <dgm:prSet presAssocID="{47BF53E8-8EC1-4A80-A6C3-B3BA7B8757F1}" presName="vertOne" presStyleCnt="0"/>
      <dgm:spPr/>
      <dgm:t>
        <a:bodyPr/>
        <a:lstStyle/>
        <a:p>
          <a:endParaRPr lang="de-DE"/>
        </a:p>
      </dgm:t>
    </dgm:pt>
    <dgm:pt modelId="{B6153794-5F56-4EF4-B2CF-74B7D2FDC41B}" type="pres">
      <dgm:prSet presAssocID="{47BF53E8-8EC1-4A80-A6C3-B3BA7B8757F1}" presName="txOne" presStyleLbl="node0" presStyleIdx="1" presStyleCnt="3">
        <dgm:presLayoutVars>
          <dgm:chPref val="3"/>
        </dgm:presLayoutVars>
      </dgm:prSet>
      <dgm:spPr/>
      <dgm:t>
        <a:bodyPr/>
        <a:lstStyle/>
        <a:p>
          <a:endParaRPr lang="de-DE"/>
        </a:p>
      </dgm:t>
    </dgm:pt>
    <dgm:pt modelId="{617CF838-0E49-4D3F-A644-CDA73871E1F3}" type="pres">
      <dgm:prSet presAssocID="{47BF53E8-8EC1-4A80-A6C3-B3BA7B8757F1}" presName="parTransOne" presStyleCnt="0"/>
      <dgm:spPr/>
      <dgm:t>
        <a:bodyPr/>
        <a:lstStyle/>
        <a:p>
          <a:endParaRPr lang="de-DE"/>
        </a:p>
      </dgm:t>
    </dgm:pt>
    <dgm:pt modelId="{09FAD864-EFF5-4B94-AEB7-56C389BE84ED}" type="pres">
      <dgm:prSet presAssocID="{47BF53E8-8EC1-4A80-A6C3-B3BA7B8757F1}" presName="horzOne" presStyleCnt="0"/>
      <dgm:spPr/>
      <dgm:t>
        <a:bodyPr/>
        <a:lstStyle/>
        <a:p>
          <a:endParaRPr lang="de-DE"/>
        </a:p>
      </dgm:t>
    </dgm:pt>
    <dgm:pt modelId="{12868F1D-6C8B-4985-AA7F-50715D268734}" type="pres">
      <dgm:prSet presAssocID="{84548CF9-9A7D-4631-9675-93B706679408}" presName="vertTwo" presStyleCnt="0"/>
      <dgm:spPr/>
      <dgm:t>
        <a:bodyPr/>
        <a:lstStyle/>
        <a:p>
          <a:endParaRPr lang="de-DE"/>
        </a:p>
      </dgm:t>
    </dgm:pt>
    <dgm:pt modelId="{79795B76-CEA1-415B-8151-3F1EABB6D8B8}" type="pres">
      <dgm:prSet presAssocID="{84548CF9-9A7D-4631-9675-93B706679408}" presName="txTwo" presStyleLbl="node2" presStyleIdx="1" presStyleCnt="3">
        <dgm:presLayoutVars>
          <dgm:chPref val="3"/>
        </dgm:presLayoutVars>
      </dgm:prSet>
      <dgm:spPr/>
      <dgm:t>
        <a:bodyPr/>
        <a:lstStyle/>
        <a:p>
          <a:endParaRPr lang="de-DE"/>
        </a:p>
      </dgm:t>
    </dgm:pt>
    <dgm:pt modelId="{106E1BC4-A50B-4E6F-AADF-BED12EB45EA3}" type="pres">
      <dgm:prSet presAssocID="{84548CF9-9A7D-4631-9675-93B706679408}" presName="parTransTwo" presStyleCnt="0"/>
      <dgm:spPr/>
      <dgm:t>
        <a:bodyPr/>
        <a:lstStyle/>
        <a:p>
          <a:endParaRPr lang="de-DE"/>
        </a:p>
      </dgm:t>
    </dgm:pt>
    <dgm:pt modelId="{4A94AD23-5B08-4FAC-8396-4250B4C742DB}" type="pres">
      <dgm:prSet presAssocID="{84548CF9-9A7D-4631-9675-93B706679408}" presName="horzTwo" presStyleCnt="0"/>
      <dgm:spPr/>
      <dgm:t>
        <a:bodyPr/>
        <a:lstStyle/>
        <a:p>
          <a:endParaRPr lang="de-DE"/>
        </a:p>
      </dgm:t>
    </dgm:pt>
    <dgm:pt modelId="{9D57CC93-A817-45B8-BFC8-1F2BA6D37561}" type="pres">
      <dgm:prSet presAssocID="{57974136-D527-48F3-9565-FAF359626207}" presName="vertThree" presStyleCnt="0"/>
      <dgm:spPr/>
      <dgm:t>
        <a:bodyPr/>
        <a:lstStyle/>
        <a:p>
          <a:endParaRPr lang="de-DE"/>
        </a:p>
      </dgm:t>
    </dgm:pt>
    <dgm:pt modelId="{9431833C-B87F-410A-BE87-F13C4FC74519}" type="pres">
      <dgm:prSet presAssocID="{57974136-D527-48F3-9565-FAF359626207}" presName="txThree" presStyleLbl="node3" presStyleIdx="1" presStyleCnt="2">
        <dgm:presLayoutVars>
          <dgm:chPref val="3"/>
        </dgm:presLayoutVars>
      </dgm:prSet>
      <dgm:spPr/>
      <dgm:t>
        <a:bodyPr/>
        <a:lstStyle/>
        <a:p>
          <a:endParaRPr lang="de-DE"/>
        </a:p>
      </dgm:t>
    </dgm:pt>
    <dgm:pt modelId="{E07E6EE7-E596-46A0-A8D7-E46E1C203FE6}" type="pres">
      <dgm:prSet presAssocID="{57974136-D527-48F3-9565-FAF359626207}" presName="horzThree" presStyleCnt="0"/>
      <dgm:spPr/>
      <dgm:t>
        <a:bodyPr/>
        <a:lstStyle/>
        <a:p>
          <a:endParaRPr lang="de-DE"/>
        </a:p>
      </dgm:t>
    </dgm:pt>
    <dgm:pt modelId="{BEE6BF98-14FC-3343-86B5-B6CC4683BFBE}" type="pres">
      <dgm:prSet presAssocID="{1F270D1F-A181-45D1-BD7F-4197331128D2}" presName="sibSpaceOne" presStyleCnt="0"/>
      <dgm:spPr/>
      <dgm:t>
        <a:bodyPr/>
        <a:lstStyle/>
        <a:p>
          <a:endParaRPr lang="de-DE"/>
        </a:p>
      </dgm:t>
    </dgm:pt>
    <dgm:pt modelId="{480032CD-D4FA-2B4B-A56A-A741FA9D8D7C}" type="pres">
      <dgm:prSet presAssocID="{263A2C98-38A9-034B-93F0-497081F1A1F5}" presName="vertOne" presStyleCnt="0"/>
      <dgm:spPr/>
      <dgm:t>
        <a:bodyPr/>
        <a:lstStyle/>
        <a:p>
          <a:endParaRPr lang="de-DE"/>
        </a:p>
      </dgm:t>
    </dgm:pt>
    <dgm:pt modelId="{B2A863CD-05C7-1B43-B8B4-91DF8F0FCF01}" type="pres">
      <dgm:prSet presAssocID="{263A2C98-38A9-034B-93F0-497081F1A1F5}" presName="txOne" presStyleLbl="node0" presStyleIdx="2" presStyleCnt="3">
        <dgm:presLayoutVars>
          <dgm:chPref val="3"/>
        </dgm:presLayoutVars>
      </dgm:prSet>
      <dgm:spPr/>
      <dgm:t>
        <a:bodyPr/>
        <a:lstStyle/>
        <a:p>
          <a:endParaRPr lang="de-DE"/>
        </a:p>
      </dgm:t>
    </dgm:pt>
    <dgm:pt modelId="{EFA0FF2E-D7CD-0645-9A92-513C981646DA}" type="pres">
      <dgm:prSet presAssocID="{263A2C98-38A9-034B-93F0-497081F1A1F5}" presName="parTransOne" presStyleCnt="0"/>
      <dgm:spPr/>
    </dgm:pt>
    <dgm:pt modelId="{11A5B351-9245-B04C-ACF4-BDF888CF0FE7}" type="pres">
      <dgm:prSet presAssocID="{263A2C98-38A9-034B-93F0-497081F1A1F5}" presName="horzOne" presStyleCnt="0"/>
      <dgm:spPr/>
      <dgm:t>
        <a:bodyPr/>
        <a:lstStyle/>
        <a:p>
          <a:endParaRPr lang="de-DE"/>
        </a:p>
      </dgm:t>
    </dgm:pt>
    <dgm:pt modelId="{3BFD6C27-2554-AF48-AB4D-0555DABC4170}" type="pres">
      <dgm:prSet presAssocID="{6BAE6B71-BECA-474C-BE4C-55F219FB747A}" presName="vertTwo" presStyleCnt="0"/>
      <dgm:spPr/>
    </dgm:pt>
    <dgm:pt modelId="{623CDF71-3204-9D45-BC27-0F8CC2EC258E}" type="pres">
      <dgm:prSet presAssocID="{6BAE6B71-BECA-474C-BE4C-55F219FB747A}" presName="txTwo" presStyleLbl="node2" presStyleIdx="2" presStyleCnt="3" custScaleY="213141" custLinFactNeighborX="-10" custLinFactNeighborY="40302">
        <dgm:presLayoutVars>
          <dgm:chPref val="3"/>
        </dgm:presLayoutVars>
      </dgm:prSet>
      <dgm:spPr/>
      <dgm:t>
        <a:bodyPr/>
        <a:lstStyle/>
        <a:p>
          <a:endParaRPr lang="de-DE"/>
        </a:p>
      </dgm:t>
    </dgm:pt>
    <dgm:pt modelId="{8DC448B5-8EF8-DC46-8484-E620B7882406}" type="pres">
      <dgm:prSet presAssocID="{6BAE6B71-BECA-474C-BE4C-55F219FB747A}" presName="horzTwo" presStyleCnt="0"/>
      <dgm:spPr/>
    </dgm:pt>
  </dgm:ptLst>
  <dgm:cxnLst>
    <dgm:cxn modelId="{B2A2937B-E627-E046-B76D-08BE14BBC8DE}" type="presOf" srcId="{57974136-D527-48F3-9565-FAF359626207}" destId="{9431833C-B87F-410A-BE87-F13C4FC74519}" srcOrd="0" destOrd="0" presId="urn:microsoft.com/office/officeart/2005/8/layout/hierarchy4"/>
    <dgm:cxn modelId="{435F3062-DA4B-684D-87DE-6437C7AAE6D1}" srcId="{97AD56A8-4EB8-47AF-8612-40DAAC6ABEB6}" destId="{263A2C98-38A9-034B-93F0-497081F1A1F5}" srcOrd="2" destOrd="0" parTransId="{69F14045-FEC4-1042-8697-84DA46D01838}" sibTransId="{B334DE6C-39F1-2C4D-81D5-D43F3EDD0297}"/>
    <dgm:cxn modelId="{E02B449E-7BFC-934A-8AB5-AAA789FB6C1C}" type="presOf" srcId="{D5AA115E-3571-4B30-A8A6-3C59C02AC7CA}" destId="{F1E5B7B9-42D0-44B9-A6DA-A04E7BC8F02C}" srcOrd="0" destOrd="0" presId="urn:microsoft.com/office/officeart/2005/8/layout/hierarchy4"/>
    <dgm:cxn modelId="{0BFFC78A-D857-4909-AF19-39F33EC183E2}" srcId="{84548CF9-9A7D-4631-9675-93B706679408}" destId="{57974136-D527-48F3-9565-FAF359626207}" srcOrd="0" destOrd="0" parTransId="{37476ED0-CA13-457E-BDF6-D135F64E9BCF}" sibTransId="{56702A17-2FCA-496C-A1B7-4AC18BCFA2F3}"/>
    <dgm:cxn modelId="{CD29C460-614C-B84E-9014-AAC254E5307C}" type="presOf" srcId="{97AD56A8-4EB8-47AF-8612-40DAAC6ABEB6}" destId="{1FD01F69-DF26-4862-A97A-16BF6060C78D}" srcOrd="0" destOrd="0" presId="urn:microsoft.com/office/officeart/2005/8/layout/hierarchy4"/>
    <dgm:cxn modelId="{C97B2A22-1CF0-F449-BA1C-E9292F2D7C2E}" type="presOf" srcId="{263A2C98-38A9-034B-93F0-497081F1A1F5}" destId="{B2A863CD-05C7-1B43-B8B4-91DF8F0FCF01}" srcOrd="0" destOrd="0" presId="urn:microsoft.com/office/officeart/2005/8/layout/hierarchy4"/>
    <dgm:cxn modelId="{33785D5C-7E1F-4F0E-8A6D-5DAF22F03A8E}" srcId="{E5C4C3A3-EB3B-49E1-AB19-71330108BC1A}" destId="{054AAA7D-F34F-4B03-B56F-BB0953669BC2}" srcOrd="0" destOrd="0" parTransId="{64C4DDBE-C320-4B27-9519-70EAB7EA7BA5}" sibTransId="{66AD08D3-1398-4F92-810B-6C697B5A095E}"/>
    <dgm:cxn modelId="{294CBA93-A316-4948-9660-4097EB369C21}" type="presOf" srcId="{47BF53E8-8EC1-4A80-A6C3-B3BA7B8757F1}" destId="{B6153794-5F56-4EF4-B2CF-74B7D2FDC41B}" srcOrd="0" destOrd="0" presId="urn:microsoft.com/office/officeart/2005/8/layout/hierarchy4"/>
    <dgm:cxn modelId="{C5327E95-214E-664E-AC19-13F320F6190E}" type="presOf" srcId="{6BAE6B71-BECA-474C-BE4C-55F219FB747A}" destId="{623CDF71-3204-9D45-BC27-0F8CC2EC258E}" srcOrd="0" destOrd="0" presId="urn:microsoft.com/office/officeart/2005/8/layout/hierarchy4"/>
    <dgm:cxn modelId="{F30B23EC-A0C1-7840-91B6-4CEB9921FCA2}" type="presOf" srcId="{054AAA7D-F34F-4B03-B56F-BB0953669BC2}" destId="{2A8934B8-0B85-47ED-8715-3BEFA08E77EB}" srcOrd="0" destOrd="0" presId="urn:microsoft.com/office/officeart/2005/8/layout/hierarchy4"/>
    <dgm:cxn modelId="{AF54B945-4D96-B64B-BCEE-A437400CBD22}" type="presOf" srcId="{84548CF9-9A7D-4631-9675-93B706679408}" destId="{79795B76-CEA1-415B-8151-3F1EABB6D8B8}" srcOrd="0" destOrd="0" presId="urn:microsoft.com/office/officeart/2005/8/layout/hierarchy4"/>
    <dgm:cxn modelId="{FCDCE07F-0A69-0346-B6E9-4AF2E43E54A1}" srcId="{263A2C98-38A9-034B-93F0-497081F1A1F5}" destId="{6BAE6B71-BECA-474C-BE4C-55F219FB747A}" srcOrd="0" destOrd="0" parTransId="{F89AA07D-96F7-6740-891C-62C208551E53}" sibTransId="{6C05B30E-5DD0-7D40-9F13-ECEBC6657EA0}"/>
    <dgm:cxn modelId="{10C0B111-7C21-412B-A013-345E8B4B34CA}" srcId="{D5AA115E-3571-4B30-A8A6-3C59C02AC7CA}" destId="{E5C4C3A3-EB3B-49E1-AB19-71330108BC1A}" srcOrd="0" destOrd="0" parTransId="{B94794BF-8F5E-4E8A-8F61-5992E8E49CE7}" sibTransId="{707254D3-1818-4410-BAB9-3DCB0401B2C6}"/>
    <dgm:cxn modelId="{3C810D1A-AFD2-4259-BDE5-1E87340E4775}" srcId="{97AD56A8-4EB8-47AF-8612-40DAAC6ABEB6}" destId="{D5AA115E-3571-4B30-A8A6-3C59C02AC7CA}" srcOrd="0" destOrd="0" parTransId="{3F0A33AA-57CF-4BED-BA61-53F5D6C05E32}" sibTransId="{EF620236-B6BD-44F1-B3BC-C2D0A03D23AA}"/>
    <dgm:cxn modelId="{E8CC80E1-6E0D-4B82-9AF9-DB88B7EB11A2}" srcId="{47BF53E8-8EC1-4A80-A6C3-B3BA7B8757F1}" destId="{84548CF9-9A7D-4631-9675-93B706679408}" srcOrd="0" destOrd="0" parTransId="{3E765393-1E29-491B-801E-793B30B993D7}" sibTransId="{F3DBED52-0777-4F54-A457-A26C58CE97CA}"/>
    <dgm:cxn modelId="{D262FB0E-5C61-FC47-8FE1-1696A875DB86}" type="presOf" srcId="{E5C4C3A3-EB3B-49E1-AB19-71330108BC1A}" destId="{CE3F477E-4805-48CD-B290-504DAD4734C4}" srcOrd="0" destOrd="0" presId="urn:microsoft.com/office/officeart/2005/8/layout/hierarchy4"/>
    <dgm:cxn modelId="{FDBC6555-75E6-4716-AA8F-648CC5DB45A7}" srcId="{97AD56A8-4EB8-47AF-8612-40DAAC6ABEB6}" destId="{47BF53E8-8EC1-4A80-A6C3-B3BA7B8757F1}" srcOrd="1" destOrd="0" parTransId="{A2EE15C4-6704-4F07-999B-CE643550CD93}" sibTransId="{1F270D1F-A181-45D1-BD7F-4197331128D2}"/>
    <dgm:cxn modelId="{49A8F7EB-842D-A540-A6F0-4429CF53186A}" type="presParOf" srcId="{1FD01F69-DF26-4862-A97A-16BF6060C78D}" destId="{F19A23D2-ADE6-4A59-92FD-D3EB6B70134D}" srcOrd="0" destOrd="0" presId="urn:microsoft.com/office/officeart/2005/8/layout/hierarchy4"/>
    <dgm:cxn modelId="{4BBE5513-8EA0-474F-B891-2492CA1F0CCE}" type="presParOf" srcId="{F19A23D2-ADE6-4A59-92FD-D3EB6B70134D}" destId="{F1E5B7B9-42D0-44B9-A6DA-A04E7BC8F02C}" srcOrd="0" destOrd="0" presId="urn:microsoft.com/office/officeart/2005/8/layout/hierarchy4"/>
    <dgm:cxn modelId="{95E93AC1-790F-7443-B8ED-211EEAE9F7B9}" type="presParOf" srcId="{F19A23D2-ADE6-4A59-92FD-D3EB6B70134D}" destId="{A78C482A-A323-404B-A6F6-DDF5F0C3B76F}" srcOrd="1" destOrd="0" presId="urn:microsoft.com/office/officeart/2005/8/layout/hierarchy4"/>
    <dgm:cxn modelId="{7900BB2F-5C4D-1042-9912-6562615672AD}" type="presParOf" srcId="{F19A23D2-ADE6-4A59-92FD-D3EB6B70134D}" destId="{46B34614-BE25-4EA7-83BF-91453C266EEF}" srcOrd="2" destOrd="0" presId="urn:microsoft.com/office/officeart/2005/8/layout/hierarchy4"/>
    <dgm:cxn modelId="{EA147D41-A694-AF40-9170-C5B8B452A53A}" type="presParOf" srcId="{46B34614-BE25-4EA7-83BF-91453C266EEF}" destId="{953891C9-E6CD-47EE-915E-838C981D5D31}" srcOrd="0" destOrd="0" presId="urn:microsoft.com/office/officeart/2005/8/layout/hierarchy4"/>
    <dgm:cxn modelId="{677ABF3E-65CF-CE48-AA11-42F32B7FA1B6}" type="presParOf" srcId="{953891C9-E6CD-47EE-915E-838C981D5D31}" destId="{CE3F477E-4805-48CD-B290-504DAD4734C4}" srcOrd="0" destOrd="0" presId="urn:microsoft.com/office/officeart/2005/8/layout/hierarchy4"/>
    <dgm:cxn modelId="{1524EEF7-39E6-E142-9CF2-98DFBADFA089}" type="presParOf" srcId="{953891C9-E6CD-47EE-915E-838C981D5D31}" destId="{F6E9DA67-F889-42FD-849C-32B91FE590D5}" srcOrd="1" destOrd="0" presId="urn:microsoft.com/office/officeart/2005/8/layout/hierarchy4"/>
    <dgm:cxn modelId="{FE2CF937-343B-B048-A196-A0AC2D192852}" type="presParOf" srcId="{953891C9-E6CD-47EE-915E-838C981D5D31}" destId="{1817AFF9-A456-46BF-9C97-F60EA8767795}" srcOrd="2" destOrd="0" presId="urn:microsoft.com/office/officeart/2005/8/layout/hierarchy4"/>
    <dgm:cxn modelId="{7C187416-DBAB-8040-ADA6-0991B300C6E7}" type="presParOf" srcId="{1817AFF9-A456-46BF-9C97-F60EA8767795}" destId="{C1FC7854-8816-435E-9983-74FD02F24459}" srcOrd="0" destOrd="0" presId="urn:microsoft.com/office/officeart/2005/8/layout/hierarchy4"/>
    <dgm:cxn modelId="{C7F6718B-AF97-7A4D-9565-DEF41A45B85F}" type="presParOf" srcId="{C1FC7854-8816-435E-9983-74FD02F24459}" destId="{2A8934B8-0B85-47ED-8715-3BEFA08E77EB}" srcOrd="0" destOrd="0" presId="urn:microsoft.com/office/officeart/2005/8/layout/hierarchy4"/>
    <dgm:cxn modelId="{9DAC4118-EEAA-9740-BBFE-A63DCE6EB9A1}" type="presParOf" srcId="{C1FC7854-8816-435E-9983-74FD02F24459}" destId="{DE2A3BB1-2C9C-4D09-86DE-382933C70F32}" srcOrd="1" destOrd="0" presId="urn:microsoft.com/office/officeart/2005/8/layout/hierarchy4"/>
    <dgm:cxn modelId="{CF4B2A3F-06A4-9F4E-AB7F-D6D1442B0DE7}" type="presParOf" srcId="{1FD01F69-DF26-4862-A97A-16BF6060C78D}" destId="{BE2A1417-E47F-4775-A582-BE3DC3A72782}" srcOrd="1" destOrd="0" presId="urn:microsoft.com/office/officeart/2005/8/layout/hierarchy4"/>
    <dgm:cxn modelId="{877DD3F9-95E4-0545-8B7C-9DBEF07F66E0}" type="presParOf" srcId="{1FD01F69-DF26-4862-A97A-16BF6060C78D}" destId="{15B06E7F-E7CA-4D06-AC1E-E8027E563E03}" srcOrd="2" destOrd="0" presId="urn:microsoft.com/office/officeart/2005/8/layout/hierarchy4"/>
    <dgm:cxn modelId="{1D928C91-E6CB-9548-97B0-23980B11D8F8}" type="presParOf" srcId="{15B06E7F-E7CA-4D06-AC1E-E8027E563E03}" destId="{B6153794-5F56-4EF4-B2CF-74B7D2FDC41B}" srcOrd="0" destOrd="0" presId="urn:microsoft.com/office/officeart/2005/8/layout/hierarchy4"/>
    <dgm:cxn modelId="{048D44CA-18F4-B646-9609-A26116E1BF24}" type="presParOf" srcId="{15B06E7F-E7CA-4D06-AC1E-E8027E563E03}" destId="{617CF838-0E49-4D3F-A644-CDA73871E1F3}" srcOrd="1" destOrd="0" presId="urn:microsoft.com/office/officeart/2005/8/layout/hierarchy4"/>
    <dgm:cxn modelId="{9099695E-D8C9-B549-9C0D-34BD4985F322}" type="presParOf" srcId="{15B06E7F-E7CA-4D06-AC1E-E8027E563E03}" destId="{09FAD864-EFF5-4B94-AEB7-56C389BE84ED}" srcOrd="2" destOrd="0" presId="urn:microsoft.com/office/officeart/2005/8/layout/hierarchy4"/>
    <dgm:cxn modelId="{54EC9639-FD47-144C-9225-BF4F3C576C51}" type="presParOf" srcId="{09FAD864-EFF5-4B94-AEB7-56C389BE84ED}" destId="{12868F1D-6C8B-4985-AA7F-50715D268734}" srcOrd="0" destOrd="0" presId="urn:microsoft.com/office/officeart/2005/8/layout/hierarchy4"/>
    <dgm:cxn modelId="{E30ACB0C-EF38-8F49-9545-27EE6131700D}" type="presParOf" srcId="{12868F1D-6C8B-4985-AA7F-50715D268734}" destId="{79795B76-CEA1-415B-8151-3F1EABB6D8B8}" srcOrd="0" destOrd="0" presId="urn:microsoft.com/office/officeart/2005/8/layout/hierarchy4"/>
    <dgm:cxn modelId="{22F901D8-410B-5747-B14B-99C4D9C1AE4A}" type="presParOf" srcId="{12868F1D-6C8B-4985-AA7F-50715D268734}" destId="{106E1BC4-A50B-4E6F-AADF-BED12EB45EA3}" srcOrd="1" destOrd="0" presId="urn:microsoft.com/office/officeart/2005/8/layout/hierarchy4"/>
    <dgm:cxn modelId="{380D2EBD-A3EA-AE44-8E3F-1B736EDAC8ED}" type="presParOf" srcId="{12868F1D-6C8B-4985-AA7F-50715D268734}" destId="{4A94AD23-5B08-4FAC-8396-4250B4C742DB}" srcOrd="2" destOrd="0" presId="urn:microsoft.com/office/officeart/2005/8/layout/hierarchy4"/>
    <dgm:cxn modelId="{B0463A45-2C87-9F4F-A644-959E448E92C5}" type="presParOf" srcId="{4A94AD23-5B08-4FAC-8396-4250B4C742DB}" destId="{9D57CC93-A817-45B8-BFC8-1F2BA6D37561}" srcOrd="0" destOrd="0" presId="urn:microsoft.com/office/officeart/2005/8/layout/hierarchy4"/>
    <dgm:cxn modelId="{402BABF2-7392-7540-BD77-A653947B1E3F}" type="presParOf" srcId="{9D57CC93-A817-45B8-BFC8-1F2BA6D37561}" destId="{9431833C-B87F-410A-BE87-F13C4FC74519}" srcOrd="0" destOrd="0" presId="urn:microsoft.com/office/officeart/2005/8/layout/hierarchy4"/>
    <dgm:cxn modelId="{E252038A-75F5-5B4D-82E3-DAF3EEA4EBA6}" type="presParOf" srcId="{9D57CC93-A817-45B8-BFC8-1F2BA6D37561}" destId="{E07E6EE7-E596-46A0-A8D7-E46E1C203FE6}" srcOrd="1" destOrd="0" presId="urn:microsoft.com/office/officeart/2005/8/layout/hierarchy4"/>
    <dgm:cxn modelId="{5814D137-2544-D540-9797-70E80F7A3795}" type="presParOf" srcId="{1FD01F69-DF26-4862-A97A-16BF6060C78D}" destId="{BEE6BF98-14FC-3343-86B5-B6CC4683BFBE}" srcOrd="3" destOrd="0" presId="urn:microsoft.com/office/officeart/2005/8/layout/hierarchy4"/>
    <dgm:cxn modelId="{87FE641A-E94B-294D-9BCB-FEAB5CA01E05}" type="presParOf" srcId="{1FD01F69-DF26-4862-A97A-16BF6060C78D}" destId="{480032CD-D4FA-2B4B-A56A-A741FA9D8D7C}" srcOrd="4" destOrd="0" presId="urn:microsoft.com/office/officeart/2005/8/layout/hierarchy4"/>
    <dgm:cxn modelId="{9F047970-4B88-3649-A0FA-C8388D06B810}" type="presParOf" srcId="{480032CD-D4FA-2B4B-A56A-A741FA9D8D7C}" destId="{B2A863CD-05C7-1B43-B8B4-91DF8F0FCF01}" srcOrd="0" destOrd="0" presId="urn:microsoft.com/office/officeart/2005/8/layout/hierarchy4"/>
    <dgm:cxn modelId="{471FEE7D-E532-DF48-BA83-B8B46B321A7B}" type="presParOf" srcId="{480032CD-D4FA-2B4B-A56A-A741FA9D8D7C}" destId="{EFA0FF2E-D7CD-0645-9A92-513C981646DA}" srcOrd="1" destOrd="0" presId="urn:microsoft.com/office/officeart/2005/8/layout/hierarchy4"/>
    <dgm:cxn modelId="{110270E7-CA5D-B340-96EC-09BA89F4E175}" type="presParOf" srcId="{480032CD-D4FA-2B4B-A56A-A741FA9D8D7C}" destId="{11A5B351-9245-B04C-ACF4-BDF888CF0FE7}" srcOrd="2" destOrd="0" presId="urn:microsoft.com/office/officeart/2005/8/layout/hierarchy4"/>
    <dgm:cxn modelId="{21265835-C6A3-C043-BDEF-D1C1FEC906B3}" type="presParOf" srcId="{11A5B351-9245-B04C-ACF4-BDF888CF0FE7}" destId="{3BFD6C27-2554-AF48-AB4D-0555DABC4170}" srcOrd="0" destOrd="0" presId="urn:microsoft.com/office/officeart/2005/8/layout/hierarchy4"/>
    <dgm:cxn modelId="{A8C661C5-4C35-FC45-BC6F-786B3E9E6CC3}" type="presParOf" srcId="{3BFD6C27-2554-AF48-AB4D-0555DABC4170}" destId="{623CDF71-3204-9D45-BC27-0F8CC2EC258E}" srcOrd="0" destOrd="0" presId="urn:microsoft.com/office/officeart/2005/8/layout/hierarchy4"/>
    <dgm:cxn modelId="{2F4F51F8-BEFC-8344-99FF-282EC28F5D78}" type="presParOf" srcId="{3BFD6C27-2554-AF48-AB4D-0555DABC4170}" destId="{8DC448B5-8EF8-DC46-8484-E620B788240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AD56A8-4EB8-47AF-8612-40DAAC6ABEB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de-CH"/>
        </a:p>
      </dgm:t>
    </dgm:pt>
    <dgm:pt modelId="{D5AA115E-3571-4B30-A8A6-3C59C02AC7CA}">
      <dgm:prSet phldrT="[Text]"/>
      <dgm:spPr>
        <a:noFill/>
        <a:ln>
          <a:noFill/>
        </a:ln>
        <a:effectLst>
          <a:outerShdw blurRad="50800" dist="38100" dir="2700000" algn="tl" rotWithShape="0">
            <a:prstClr val="black">
              <a:alpha val="40000"/>
            </a:prstClr>
          </a:outerShdw>
        </a:effectLst>
      </dgm:spPr>
      <dgm:t>
        <a:bodyPr/>
        <a:lstStyle/>
        <a:p>
          <a:endParaRPr lang="de-CH" dirty="0"/>
        </a:p>
      </dgm:t>
    </dgm:pt>
    <dgm:pt modelId="{3F0A33AA-57CF-4BED-BA61-53F5D6C05E32}" type="parTrans" cxnId="{3C810D1A-AFD2-4259-BDE5-1E87340E4775}">
      <dgm:prSet/>
      <dgm:spPr/>
      <dgm:t>
        <a:bodyPr/>
        <a:lstStyle/>
        <a:p>
          <a:endParaRPr lang="de-CH"/>
        </a:p>
      </dgm:t>
    </dgm:pt>
    <dgm:pt modelId="{EF620236-B6BD-44F1-B3BC-C2D0A03D23AA}" type="sibTrans" cxnId="{3C810D1A-AFD2-4259-BDE5-1E87340E4775}">
      <dgm:prSet/>
      <dgm:spPr/>
      <dgm:t>
        <a:bodyPr/>
        <a:lstStyle/>
        <a:p>
          <a:endParaRPr lang="de-CH"/>
        </a:p>
      </dgm:t>
    </dgm:pt>
    <dgm:pt modelId="{47BF53E8-8EC1-4A80-A6C3-B3BA7B8757F1}">
      <dgm:prSet phldrT="[Text]"/>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dirty="0" smtClean="0"/>
            <a:t>bisher</a:t>
          </a:r>
          <a:endParaRPr lang="de-CH" dirty="0"/>
        </a:p>
      </dgm:t>
    </dgm:pt>
    <dgm:pt modelId="{A2EE15C4-6704-4F07-999B-CE643550CD93}" type="parTrans" cxnId="{FDBC6555-75E6-4716-AA8F-648CC5DB45A7}">
      <dgm:prSet/>
      <dgm:spPr/>
      <dgm:t>
        <a:bodyPr/>
        <a:lstStyle/>
        <a:p>
          <a:endParaRPr lang="de-CH"/>
        </a:p>
      </dgm:t>
    </dgm:pt>
    <dgm:pt modelId="{1F270D1F-A181-45D1-BD7F-4197331128D2}" type="sibTrans" cxnId="{FDBC6555-75E6-4716-AA8F-648CC5DB45A7}">
      <dgm:prSet/>
      <dgm:spPr/>
      <dgm:t>
        <a:bodyPr/>
        <a:lstStyle/>
        <a:p>
          <a:endParaRPr lang="de-CH"/>
        </a:p>
      </dgm:t>
    </dgm:pt>
    <dgm:pt modelId="{E5C4C3A3-EB3B-49E1-AB19-71330108BC1A}">
      <dgm:prSet phldrT="[Text]" custT="1"/>
      <dgm:spPr>
        <a:ln>
          <a:noFill/>
        </a:ln>
        <a:effectLst>
          <a:outerShdw blurRad="50800" dist="38100" dir="2700000" algn="tl" rotWithShape="0">
            <a:prstClr val="black">
              <a:alpha val="40000"/>
            </a:prstClr>
          </a:outerShdw>
        </a:effectLst>
      </dgm:spPr>
      <dgm:t>
        <a:bodyPr/>
        <a:lstStyle/>
        <a:p>
          <a:r>
            <a:rPr lang="de-CH" sz="4000" dirty="0" smtClean="0"/>
            <a:t>B-Profil</a:t>
          </a:r>
          <a:endParaRPr lang="de-CH" sz="4000" dirty="0"/>
        </a:p>
      </dgm:t>
    </dgm:pt>
    <dgm:pt modelId="{B94794BF-8F5E-4E8A-8F61-5992E8E49CE7}" type="parTrans" cxnId="{10C0B111-7C21-412B-A013-345E8B4B34CA}">
      <dgm:prSet/>
      <dgm:spPr/>
      <dgm:t>
        <a:bodyPr/>
        <a:lstStyle/>
        <a:p>
          <a:endParaRPr lang="de-DE"/>
        </a:p>
      </dgm:t>
    </dgm:pt>
    <dgm:pt modelId="{707254D3-1818-4410-BAB9-3DCB0401B2C6}" type="sibTrans" cxnId="{10C0B111-7C21-412B-A013-345E8B4B34CA}">
      <dgm:prSet/>
      <dgm:spPr/>
      <dgm:t>
        <a:bodyPr/>
        <a:lstStyle/>
        <a:p>
          <a:endParaRPr lang="de-DE"/>
        </a:p>
      </dgm:t>
    </dgm:pt>
    <dgm:pt modelId="{84548CF9-9A7D-4631-9675-93B706679408}">
      <dgm:prSet phldrT="[Tex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sz="2000" dirty="0" smtClean="0">
              <a:solidFill>
                <a:srgbClr val="FFFFFF"/>
              </a:solidFill>
            </a:rPr>
            <a:t>-Teil-akkreditierungen möglich</a:t>
          </a:r>
        </a:p>
        <a:p>
          <a:r>
            <a:rPr lang="de-CH" sz="2000" dirty="0" smtClean="0">
              <a:solidFill>
                <a:srgbClr val="FFFFFF"/>
              </a:solidFill>
            </a:rPr>
            <a:t>- ohne Geschäfts-sprache nur</a:t>
          </a:r>
          <a:br>
            <a:rPr lang="de-CH" sz="2000" dirty="0" smtClean="0">
              <a:solidFill>
                <a:srgbClr val="FFFFFF"/>
              </a:solidFill>
            </a:rPr>
          </a:br>
          <a:r>
            <a:rPr lang="de-CH" sz="2000" dirty="0" smtClean="0">
              <a:solidFill>
                <a:srgbClr val="FFFFFF"/>
              </a:solidFill>
            </a:rPr>
            <a:t>mit Zusatzanforderungen</a:t>
          </a:r>
        </a:p>
      </dgm:t>
    </dgm:pt>
    <dgm:pt modelId="{3E765393-1E29-491B-801E-793B30B993D7}" type="parTrans" cxnId="{E8CC80E1-6E0D-4B82-9AF9-DB88B7EB11A2}">
      <dgm:prSet/>
      <dgm:spPr/>
      <dgm:t>
        <a:bodyPr/>
        <a:lstStyle/>
        <a:p>
          <a:endParaRPr lang="de-DE"/>
        </a:p>
      </dgm:t>
    </dgm:pt>
    <dgm:pt modelId="{F3DBED52-0777-4F54-A457-A26C58CE97CA}" type="sibTrans" cxnId="{E8CC80E1-6E0D-4B82-9AF9-DB88B7EB11A2}">
      <dgm:prSet/>
      <dgm:spPr/>
      <dgm:t>
        <a:bodyPr/>
        <a:lstStyle/>
        <a:p>
          <a:endParaRPr lang="de-DE"/>
        </a:p>
      </dgm:t>
    </dgm:pt>
    <dgm:pt modelId="{054AAA7D-F34F-4B03-B56F-BB0953669BC2}">
      <dgm:prSet phldrT="[Text]" custT="1"/>
      <dgm:spPr>
        <a:ln>
          <a:noFill/>
        </a:ln>
        <a:effectLst>
          <a:outerShdw blurRad="50800" dist="38100" dir="2700000" algn="tl" rotWithShape="0">
            <a:prstClr val="black">
              <a:alpha val="40000"/>
            </a:prstClr>
          </a:outerShdw>
        </a:effectLst>
      </dgm:spPr>
      <dgm:t>
        <a:bodyPr/>
        <a:lstStyle/>
        <a:p>
          <a:r>
            <a:rPr lang="de-CH" sz="4000" dirty="0" smtClean="0"/>
            <a:t>E-Profil</a:t>
          </a:r>
          <a:endParaRPr lang="de-CH" sz="4000" dirty="0"/>
        </a:p>
      </dgm:t>
    </dgm:pt>
    <dgm:pt modelId="{64C4DDBE-C320-4B27-9519-70EAB7EA7BA5}" type="parTrans" cxnId="{33785D5C-7E1F-4F0E-8A6D-5DAF22F03A8E}">
      <dgm:prSet/>
      <dgm:spPr/>
      <dgm:t>
        <a:bodyPr/>
        <a:lstStyle/>
        <a:p>
          <a:endParaRPr lang="de-DE"/>
        </a:p>
      </dgm:t>
    </dgm:pt>
    <dgm:pt modelId="{66AD08D3-1398-4F92-810B-6C697B5A095E}" type="sibTrans" cxnId="{33785D5C-7E1F-4F0E-8A6D-5DAF22F03A8E}">
      <dgm:prSet/>
      <dgm:spPr/>
      <dgm:t>
        <a:bodyPr/>
        <a:lstStyle/>
        <a:p>
          <a:endParaRPr lang="de-DE"/>
        </a:p>
      </dgm:t>
    </dgm:pt>
    <dgm:pt modelId="{263A2C98-38A9-034B-93F0-497081F1A1F5}">
      <dgm:prSet/>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dirty="0" smtClean="0"/>
            <a:t>neu</a:t>
          </a:r>
          <a:endParaRPr lang="de-DE" dirty="0"/>
        </a:p>
      </dgm:t>
    </dgm:pt>
    <dgm:pt modelId="{69F14045-FEC4-1042-8697-84DA46D01838}" type="parTrans" cxnId="{435F3062-DA4B-684D-87DE-6437C7AAE6D1}">
      <dgm:prSet/>
      <dgm:spPr/>
      <dgm:t>
        <a:bodyPr/>
        <a:lstStyle/>
        <a:p>
          <a:endParaRPr lang="de-DE"/>
        </a:p>
      </dgm:t>
    </dgm:pt>
    <dgm:pt modelId="{B334DE6C-39F1-2C4D-81D5-D43F3EDD0297}" type="sibTrans" cxnId="{435F3062-DA4B-684D-87DE-6437C7AAE6D1}">
      <dgm:prSet/>
      <dgm:spPr/>
      <dgm:t>
        <a:bodyPr/>
        <a:lstStyle/>
        <a:p>
          <a:endParaRPr lang="de-DE"/>
        </a:p>
      </dgm:t>
    </dgm:pt>
    <dgm:pt modelId="{6BAE6B71-BECA-474C-BE4C-55F219FB747A}">
      <dgm:prSet custT="1"/>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sz="2000" dirty="0" smtClean="0">
              <a:solidFill>
                <a:srgbClr val="FF0000"/>
              </a:solidFill>
            </a:rPr>
            <a:t>- Keine oder vollständige Anerkennung</a:t>
          </a:r>
        </a:p>
        <a:p>
          <a:r>
            <a:rPr lang="de-DE" sz="2000" dirty="0" smtClean="0">
              <a:solidFill>
                <a:srgbClr val="FF0000"/>
              </a:solidFill>
            </a:rPr>
            <a:t>- B1: Ohne Geschäftssprache keine Anerkennung</a:t>
          </a:r>
        </a:p>
      </dgm:t>
    </dgm:pt>
    <dgm:pt modelId="{F89AA07D-96F7-6740-891C-62C208551E53}" type="parTrans" cxnId="{FCDCE07F-0A69-0346-B6E9-4AF2E43E54A1}">
      <dgm:prSet/>
      <dgm:spPr/>
      <dgm:t>
        <a:bodyPr/>
        <a:lstStyle/>
        <a:p>
          <a:endParaRPr lang="de-DE"/>
        </a:p>
      </dgm:t>
    </dgm:pt>
    <dgm:pt modelId="{6C05B30E-5DD0-7D40-9F13-ECEBC6657EA0}" type="sibTrans" cxnId="{FCDCE07F-0A69-0346-B6E9-4AF2E43E54A1}">
      <dgm:prSet/>
      <dgm:spPr/>
      <dgm:t>
        <a:bodyPr/>
        <a:lstStyle/>
        <a:p>
          <a:endParaRPr lang="de-DE"/>
        </a:p>
      </dgm:t>
    </dgm:pt>
    <dgm:pt modelId="{1FD01F69-DF26-4862-A97A-16BF6060C78D}" type="pres">
      <dgm:prSet presAssocID="{97AD56A8-4EB8-47AF-8612-40DAAC6ABEB6}" presName="Name0" presStyleCnt="0">
        <dgm:presLayoutVars>
          <dgm:chPref val="1"/>
          <dgm:dir/>
          <dgm:animOne val="branch"/>
          <dgm:animLvl val="lvl"/>
          <dgm:resizeHandles/>
        </dgm:presLayoutVars>
      </dgm:prSet>
      <dgm:spPr/>
      <dgm:t>
        <a:bodyPr/>
        <a:lstStyle/>
        <a:p>
          <a:endParaRPr lang="de-DE"/>
        </a:p>
      </dgm:t>
    </dgm:pt>
    <dgm:pt modelId="{F19A23D2-ADE6-4A59-92FD-D3EB6B70134D}" type="pres">
      <dgm:prSet presAssocID="{D5AA115E-3571-4B30-A8A6-3C59C02AC7CA}" presName="vertOne" presStyleCnt="0"/>
      <dgm:spPr/>
      <dgm:t>
        <a:bodyPr/>
        <a:lstStyle/>
        <a:p>
          <a:endParaRPr lang="de-DE"/>
        </a:p>
      </dgm:t>
    </dgm:pt>
    <dgm:pt modelId="{F1E5B7B9-42D0-44B9-A6DA-A04E7BC8F02C}" type="pres">
      <dgm:prSet presAssocID="{D5AA115E-3571-4B30-A8A6-3C59C02AC7CA}" presName="txOne" presStyleLbl="node0" presStyleIdx="0" presStyleCnt="3">
        <dgm:presLayoutVars>
          <dgm:chPref val="3"/>
        </dgm:presLayoutVars>
      </dgm:prSet>
      <dgm:spPr/>
      <dgm:t>
        <a:bodyPr/>
        <a:lstStyle/>
        <a:p>
          <a:endParaRPr lang="de-DE"/>
        </a:p>
      </dgm:t>
    </dgm:pt>
    <dgm:pt modelId="{A78C482A-A323-404B-A6F6-DDF5F0C3B76F}" type="pres">
      <dgm:prSet presAssocID="{D5AA115E-3571-4B30-A8A6-3C59C02AC7CA}" presName="parTransOne" presStyleCnt="0"/>
      <dgm:spPr/>
      <dgm:t>
        <a:bodyPr/>
        <a:lstStyle/>
        <a:p>
          <a:endParaRPr lang="de-DE"/>
        </a:p>
      </dgm:t>
    </dgm:pt>
    <dgm:pt modelId="{46B34614-BE25-4EA7-83BF-91453C266EEF}" type="pres">
      <dgm:prSet presAssocID="{D5AA115E-3571-4B30-A8A6-3C59C02AC7CA}" presName="horzOne" presStyleCnt="0"/>
      <dgm:spPr/>
      <dgm:t>
        <a:bodyPr/>
        <a:lstStyle/>
        <a:p>
          <a:endParaRPr lang="de-DE"/>
        </a:p>
      </dgm:t>
    </dgm:pt>
    <dgm:pt modelId="{953891C9-E6CD-47EE-915E-838C981D5D31}" type="pres">
      <dgm:prSet presAssocID="{E5C4C3A3-EB3B-49E1-AB19-71330108BC1A}" presName="vertTwo" presStyleCnt="0"/>
      <dgm:spPr/>
      <dgm:t>
        <a:bodyPr/>
        <a:lstStyle/>
        <a:p>
          <a:endParaRPr lang="de-DE"/>
        </a:p>
      </dgm:t>
    </dgm:pt>
    <dgm:pt modelId="{CE3F477E-4805-48CD-B290-504DAD4734C4}" type="pres">
      <dgm:prSet presAssocID="{E5C4C3A3-EB3B-49E1-AB19-71330108BC1A}" presName="txTwo" presStyleLbl="node2" presStyleIdx="0" presStyleCnt="3">
        <dgm:presLayoutVars>
          <dgm:chPref val="3"/>
        </dgm:presLayoutVars>
      </dgm:prSet>
      <dgm:spPr/>
      <dgm:t>
        <a:bodyPr/>
        <a:lstStyle/>
        <a:p>
          <a:endParaRPr lang="de-DE"/>
        </a:p>
      </dgm:t>
    </dgm:pt>
    <dgm:pt modelId="{F6E9DA67-F889-42FD-849C-32B91FE590D5}" type="pres">
      <dgm:prSet presAssocID="{E5C4C3A3-EB3B-49E1-AB19-71330108BC1A}" presName="parTransTwo" presStyleCnt="0"/>
      <dgm:spPr/>
      <dgm:t>
        <a:bodyPr/>
        <a:lstStyle/>
        <a:p>
          <a:endParaRPr lang="de-DE"/>
        </a:p>
      </dgm:t>
    </dgm:pt>
    <dgm:pt modelId="{1817AFF9-A456-46BF-9C97-F60EA8767795}" type="pres">
      <dgm:prSet presAssocID="{E5C4C3A3-EB3B-49E1-AB19-71330108BC1A}" presName="horzTwo" presStyleCnt="0"/>
      <dgm:spPr/>
      <dgm:t>
        <a:bodyPr/>
        <a:lstStyle/>
        <a:p>
          <a:endParaRPr lang="de-DE"/>
        </a:p>
      </dgm:t>
    </dgm:pt>
    <dgm:pt modelId="{C1FC7854-8816-435E-9983-74FD02F24459}" type="pres">
      <dgm:prSet presAssocID="{054AAA7D-F34F-4B03-B56F-BB0953669BC2}" presName="vertThree" presStyleCnt="0"/>
      <dgm:spPr/>
      <dgm:t>
        <a:bodyPr/>
        <a:lstStyle/>
        <a:p>
          <a:endParaRPr lang="de-DE"/>
        </a:p>
      </dgm:t>
    </dgm:pt>
    <dgm:pt modelId="{2A8934B8-0B85-47ED-8715-3BEFA08E77EB}" type="pres">
      <dgm:prSet presAssocID="{054AAA7D-F34F-4B03-B56F-BB0953669BC2}" presName="txThree" presStyleLbl="node3" presStyleIdx="0" presStyleCnt="1">
        <dgm:presLayoutVars>
          <dgm:chPref val="3"/>
        </dgm:presLayoutVars>
      </dgm:prSet>
      <dgm:spPr/>
      <dgm:t>
        <a:bodyPr/>
        <a:lstStyle/>
        <a:p>
          <a:endParaRPr lang="de-DE"/>
        </a:p>
      </dgm:t>
    </dgm:pt>
    <dgm:pt modelId="{DE2A3BB1-2C9C-4D09-86DE-382933C70F32}" type="pres">
      <dgm:prSet presAssocID="{054AAA7D-F34F-4B03-B56F-BB0953669BC2}" presName="horzThree" presStyleCnt="0"/>
      <dgm:spPr/>
      <dgm:t>
        <a:bodyPr/>
        <a:lstStyle/>
        <a:p>
          <a:endParaRPr lang="de-DE"/>
        </a:p>
      </dgm:t>
    </dgm:pt>
    <dgm:pt modelId="{BE2A1417-E47F-4775-A582-BE3DC3A72782}" type="pres">
      <dgm:prSet presAssocID="{EF620236-B6BD-44F1-B3BC-C2D0A03D23AA}" presName="sibSpaceOne" presStyleCnt="0"/>
      <dgm:spPr/>
      <dgm:t>
        <a:bodyPr/>
        <a:lstStyle/>
        <a:p>
          <a:endParaRPr lang="de-DE"/>
        </a:p>
      </dgm:t>
    </dgm:pt>
    <dgm:pt modelId="{15B06E7F-E7CA-4D06-AC1E-E8027E563E03}" type="pres">
      <dgm:prSet presAssocID="{47BF53E8-8EC1-4A80-A6C3-B3BA7B8757F1}" presName="vertOne" presStyleCnt="0"/>
      <dgm:spPr/>
      <dgm:t>
        <a:bodyPr/>
        <a:lstStyle/>
        <a:p>
          <a:endParaRPr lang="de-DE"/>
        </a:p>
      </dgm:t>
    </dgm:pt>
    <dgm:pt modelId="{B6153794-5F56-4EF4-B2CF-74B7D2FDC41B}" type="pres">
      <dgm:prSet presAssocID="{47BF53E8-8EC1-4A80-A6C3-B3BA7B8757F1}" presName="txOne" presStyleLbl="node0" presStyleIdx="1" presStyleCnt="3">
        <dgm:presLayoutVars>
          <dgm:chPref val="3"/>
        </dgm:presLayoutVars>
      </dgm:prSet>
      <dgm:spPr/>
      <dgm:t>
        <a:bodyPr/>
        <a:lstStyle/>
        <a:p>
          <a:endParaRPr lang="de-DE"/>
        </a:p>
      </dgm:t>
    </dgm:pt>
    <dgm:pt modelId="{617CF838-0E49-4D3F-A644-CDA73871E1F3}" type="pres">
      <dgm:prSet presAssocID="{47BF53E8-8EC1-4A80-A6C3-B3BA7B8757F1}" presName="parTransOne" presStyleCnt="0"/>
      <dgm:spPr/>
      <dgm:t>
        <a:bodyPr/>
        <a:lstStyle/>
        <a:p>
          <a:endParaRPr lang="de-DE"/>
        </a:p>
      </dgm:t>
    </dgm:pt>
    <dgm:pt modelId="{09FAD864-EFF5-4B94-AEB7-56C389BE84ED}" type="pres">
      <dgm:prSet presAssocID="{47BF53E8-8EC1-4A80-A6C3-B3BA7B8757F1}" presName="horzOne" presStyleCnt="0"/>
      <dgm:spPr/>
      <dgm:t>
        <a:bodyPr/>
        <a:lstStyle/>
        <a:p>
          <a:endParaRPr lang="de-DE"/>
        </a:p>
      </dgm:t>
    </dgm:pt>
    <dgm:pt modelId="{12868F1D-6C8B-4985-AA7F-50715D268734}" type="pres">
      <dgm:prSet presAssocID="{84548CF9-9A7D-4631-9675-93B706679408}" presName="vertTwo" presStyleCnt="0"/>
      <dgm:spPr/>
      <dgm:t>
        <a:bodyPr/>
        <a:lstStyle/>
        <a:p>
          <a:endParaRPr lang="de-DE"/>
        </a:p>
      </dgm:t>
    </dgm:pt>
    <dgm:pt modelId="{79795B76-CEA1-415B-8151-3F1EABB6D8B8}" type="pres">
      <dgm:prSet presAssocID="{84548CF9-9A7D-4631-9675-93B706679408}" presName="txTwo" presStyleLbl="node2" presStyleIdx="1" presStyleCnt="3" custScaleY="204948" custLinFactNeighborX="1238" custLinFactNeighborY="40302">
        <dgm:presLayoutVars>
          <dgm:chPref val="3"/>
        </dgm:presLayoutVars>
      </dgm:prSet>
      <dgm:spPr/>
      <dgm:t>
        <a:bodyPr/>
        <a:lstStyle/>
        <a:p>
          <a:endParaRPr lang="de-DE"/>
        </a:p>
      </dgm:t>
    </dgm:pt>
    <dgm:pt modelId="{4A94AD23-5B08-4FAC-8396-4250B4C742DB}" type="pres">
      <dgm:prSet presAssocID="{84548CF9-9A7D-4631-9675-93B706679408}" presName="horzTwo" presStyleCnt="0"/>
      <dgm:spPr/>
      <dgm:t>
        <a:bodyPr/>
        <a:lstStyle/>
        <a:p>
          <a:endParaRPr lang="de-DE"/>
        </a:p>
      </dgm:t>
    </dgm:pt>
    <dgm:pt modelId="{BEE6BF98-14FC-3343-86B5-B6CC4683BFBE}" type="pres">
      <dgm:prSet presAssocID="{1F270D1F-A181-45D1-BD7F-4197331128D2}" presName="sibSpaceOne" presStyleCnt="0"/>
      <dgm:spPr/>
      <dgm:t>
        <a:bodyPr/>
        <a:lstStyle/>
        <a:p>
          <a:endParaRPr lang="de-DE"/>
        </a:p>
      </dgm:t>
    </dgm:pt>
    <dgm:pt modelId="{480032CD-D4FA-2B4B-A56A-A741FA9D8D7C}" type="pres">
      <dgm:prSet presAssocID="{263A2C98-38A9-034B-93F0-497081F1A1F5}" presName="vertOne" presStyleCnt="0"/>
      <dgm:spPr/>
      <dgm:t>
        <a:bodyPr/>
        <a:lstStyle/>
        <a:p>
          <a:endParaRPr lang="de-DE"/>
        </a:p>
      </dgm:t>
    </dgm:pt>
    <dgm:pt modelId="{B2A863CD-05C7-1B43-B8B4-91DF8F0FCF01}" type="pres">
      <dgm:prSet presAssocID="{263A2C98-38A9-034B-93F0-497081F1A1F5}" presName="txOne" presStyleLbl="node0" presStyleIdx="2" presStyleCnt="3">
        <dgm:presLayoutVars>
          <dgm:chPref val="3"/>
        </dgm:presLayoutVars>
      </dgm:prSet>
      <dgm:spPr/>
      <dgm:t>
        <a:bodyPr/>
        <a:lstStyle/>
        <a:p>
          <a:endParaRPr lang="de-DE"/>
        </a:p>
      </dgm:t>
    </dgm:pt>
    <dgm:pt modelId="{EFA0FF2E-D7CD-0645-9A92-513C981646DA}" type="pres">
      <dgm:prSet presAssocID="{263A2C98-38A9-034B-93F0-497081F1A1F5}" presName="parTransOne" presStyleCnt="0"/>
      <dgm:spPr/>
    </dgm:pt>
    <dgm:pt modelId="{11A5B351-9245-B04C-ACF4-BDF888CF0FE7}" type="pres">
      <dgm:prSet presAssocID="{263A2C98-38A9-034B-93F0-497081F1A1F5}" presName="horzOne" presStyleCnt="0"/>
      <dgm:spPr/>
      <dgm:t>
        <a:bodyPr/>
        <a:lstStyle/>
        <a:p>
          <a:endParaRPr lang="de-DE"/>
        </a:p>
      </dgm:t>
    </dgm:pt>
    <dgm:pt modelId="{3BFD6C27-2554-AF48-AB4D-0555DABC4170}" type="pres">
      <dgm:prSet presAssocID="{6BAE6B71-BECA-474C-BE4C-55F219FB747A}" presName="vertTwo" presStyleCnt="0"/>
      <dgm:spPr/>
    </dgm:pt>
    <dgm:pt modelId="{623CDF71-3204-9D45-BC27-0F8CC2EC258E}" type="pres">
      <dgm:prSet presAssocID="{6BAE6B71-BECA-474C-BE4C-55F219FB747A}" presName="txTwo" presStyleLbl="node2" presStyleIdx="2" presStyleCnt="3" custScaleY="207602" custLinFactNeighborX="-10" custLinFactNeighborY="40302">
        <dgm:presLayoutVars>
          <dgm:chPref val="3"/>
        </dgm:presLayoutVars>
      </dgm:prSet>
      <dgm:spPr/>
      <dgm:t>
        <a:bodyPr/>
        <a:lstStyle/>
        <a:p>
          <a:endParaRPr lang="de-DE"/>
        </a:p>
      </dgm:t>
    </dgm:pt>
    <dgm:pt modelId="{8DC448B5-8EF8-DC46-8484-E620B7882406}" type="pres">
      <dgm:prSet presAssocID="{6BAE6B71-BECA-474C-BE4C-55F219FB747A}" presName="horzTwo" presStyleCnt="0"/>
      <dgm:spPr/>
    </dgm:pt>
  </dgm:ptLst>
  <dgm:cxnLst>
    <dgm:cxn modelId="{709C1558-5682-EB4B-BA44-348B1E97EF61}" type="presOf" srcId="{47BF53E8-8EC1-4A80-A6C3-B3BA7B8757F1}" destId="{B6153794-5F56-4EF4-B2CF-74B7D2FDC41B}" srcOrd="0" destOrd="0" presId="urn:microsoft.com/office/officeart/2005/8/layout/hierarchy4"/>
    <dgm:cxn modelId="{435F3062-DA4B-684D-87DE-6437C7AAE6D1}" srcId="{97AD56A8-4EB8-47AF-8612-40DAAC6ABEB6}" destId="{263A2C98-38A9-034B-93F0-497081F1A1F5}" srcOrd="2" destOrd="0" parTransId="{69F14045-FEC4-1042-8697-84DA46D01838}" sibTransId="{B334DE6C-39F1-2C4D-81D5-D43F3EDD0297}"/>
    <dgm:cxn modelId="{E680A238-5484-DF44-895D-CC9083E59B5B}" type="presOf" srcId="{6BAE6B71-BECA-474C-BE4C-55F219FB747A}" destId="{623CDF71-3204-9D45-BC27-0F8CC2EC258E}" srcOrd="0" destOrd="0" presId="urn:microsoft.com/office/officeart/2005/8/layout/hierarchy4"/>
    <dgm:cxn modelId="{5A704514-3E26-2D40-A0C8-DAFCAD5AA907}" type="presOf" srcId="{97AD56A8-4EB8-47AF-8612-40DAAC6ABEB6}" destId="{1FD01F69-DF26-4862-A97A-16BF6060C78D}" srcOrd="0" destOrd="0" presId="urn:microsoft.com/office/officeart/2005/8/layout/hierarchy4"/>
    <dgm:cxn modelId="{33785D5C-7E1F-4F0E-8A6D-5DAF22F03A8E}" srcId="{E5C4C3A3-EB3B-49E1-AB19-71330108BC1A}" destId="{054AAA7D-F34F-4B03-B56F-BB0953669BC2}" srcOrd="0" destOrd="0" parTransId="{64C4DDBE-C320-4B27-9519-70EAB7EA7BA5}" sibTransId="{66AD08D3-1398-4F92-810B-6C697B5A095E}"/>
    <dgm:cxn modelId="{1D5E2063-733D-0745-9286-54AD50DC6AC6}" type="presOf" srcId="{E5C4C3A3-EB3B-49E1-AB19-71330108BC1A}" destId="{CE3F477E-4805-48CD-B290-504DAD4734C4}" srcOrd="0" destOrd="0" presId="urn:microsoft.com/office/officeart/2005/8/layout/hierarchy4"/>
    <dgm:cxn modelId="{FCDCE07F-0A69-0346-B6E9-4AF2E43E54A1}" srcId="{263A2C98-38A9-034B-93F0-497081F1A1F5}" destId="{6BAE6B71-BECA-474C-BE4C-55F219FB747A}" srcOrd="0" destOrd="0" parTransId="{F89AA07D-96F7-6740-891C-62C208551E53}" sibTransId="{6C05B30E-5DD0-7D40-9F13-ECEBC6657EA0}"/>
    <dgm:cxn modelId="{10C0B111-7C21-412B-A013-345E8B4B34CA}" srcId="{D5AA115E-3571-4B30-A8A6-3C59C02AC7CA}" destId="{E5C4C3A3-EB3B-49E1-AB19-71330108BC1A}" srcOrd="0" destOrd="0" parTransId="{B94794BF-8F5E-4E8A-8F61-5992E8E49CE7}" sibTransId="{707254D3-1818-4410-BAB9-3DCB0401B2C6}"/>
    <dgm:cxn modelId="{CA80C351-17F9-D24E-B20B-497738A213AF}" type="presOf" srcId="{84548CF9-9A7D-4631-9675-93B706679408}" destId="{79795B76-CEA1-415B-8151-3F1EABB6D8B8}" srcOrd="0" destOrd="0" presId="urn:microsoft.com/office/officeart/2005/8/layout/hierarchy4"/>
    <dgm:cxn modelId="{3C810D1A-AFD2-4259-BDE5-1E87340E4775}" srcId="{97AD56A8-4EB8-47AF-8612-40DAAC6ABEB6}" destId="{D5AA115E-3571-4B30-A8A6-3C59C02AC7CA}" srcOrd="0" destOrd="0" parTransId="{3F0A33AA-57CF-4BED-BA61-53F5D6C05E32}" sibTransId="{EF620236-B6BD-44F1-B3BC-C2D0A03D23AA}"/>
    <dgm:cxn modelId="{BBF9877F-FE0B-204F-BC16-76FB20A87D24}" type="presOf" srcId="{054AAA7D-F34F-4B03-B56F-BB0953669BC2}" destId="{2A8934B8-0B85-47ED-8715-3BEFA08E77EB}" srcOrd="0" destOrd="0" presId="urn:microsoft.com/office/officeart/2005/8/layout/hierarchy4"/>
    <dgm:cxn modelId="{E8CC80E1-6E0D-4B82-9AF9-DB88B7EB11A2}" srcId="{47BF53E8-8EC1-4A80-A6C3-B3BA7B8757F1}" destId="{84548CF9-9A7D-4631-9675-93B706679408}" srcOrd="0" destOrd="0" parTransId="{3E765393-1E29-491B-801E-793B30B993D7}" sibTransId="{F3DBED52-0777-4F54-A457-A26C58CE97CA}"/>
    <dgm:cxn modelId="{40F2DD26-324D-3044-9A0A-DBC28E56E5F9}" type="presOf" srcId="{263A2C98-38A9-034B-93F0-497081F1A1F5}" destId="{B2A863CD-05C7-1B43-B8B4-91DF8F0FCF01}" srcOrd="0" destOrd="0" presId="urn:microsoft.com/office/officeart/2005/8/layout/hierarchy4"/>
    <dgm:cxn modelId="{7720EA72-FFCE-3F4D-933C-E5502EFF0612}" type="presOf" srcId="{D5AA115E-3571-4B30-A8A6-3C59C02AC7CA}" destId="{F1E5B7B9-42D0-44B9-A6DA-A04E7BC8F02C}" srcOrd="0" destOrd="0" presId="urn:microsoft.com/office/officeart/2005/8/layout/hierarchy4"/>
    <dgm:cxn modelId="{FDBC6555-75E6-4716-AA8F-648CC5DB45A7}" srcId="{97AD56A8-4EB8-47AF-8612-40DAAC6ABEB6}" destId="{47BF53E8-8EC1-4A80-A6C3-B3BA7B8757F1}" srcOrd="1" destOrd="0" parTransId="{A2EE15C4-6704-4F07-999B-CE643550CD93}" sibTransId="{1F270D1F-A181-45D1-BD7F-4197331128D2}"/>
    <dgm:cxn modelId="{DC768C6A-3E13-E044-9AB3-AAD8677BD48A}" type="presParOf" srcId="{1FD01F69-DF26-4862-A97A-16BF6060C78D}" destId="{F19A23D2-ADE6-4A59-92FD-D3EB6B70134D}" srcOrd="0" destOrd="0" presId="urn:microsoft.com/office/officeart/2005/8/layout/hierarchy4"/>
    <dgm:cxn modelId="{2E785BFE-3200-3F48-825A-6594ABE95EC8}" type="presParOf" srcId="{F19A23D2-ADE6-4A59-92FD-D3EB6B70134D}" destId="{F1E5B7B9-42D0-44B9-A6DA-A04E7BC8F02C}" srcOrd="0" destOrd="0" presId="urn:microsoft.com/office/officeart/2005/8/layout/hierarchy4"/>
    <dgm:cxn modelId="{C90B172E-2508-5146-8148-8983055D5D5C}" type="presParOf" srcId="{F19A23D2-ADE6-4A59-92FD-D3EB6B70134D}" destId="{A78C482A-A323-404B-A6F6-DDF5F0C3B76F}" srcOrd="1" destOrd="0" presId="urn:microsoft.com/office/officeart/2005/8/layout/hierarchy4"/>
    <dgm:cxn modelId="{F1114D7C-8A1E-DD49-AD4B-EA8371416C96}" type="presParOf" srcId="{F19A23D2-ADE6-4A59-92FD-D3EB6B70134D}" destId="{46B34614-BE25-4EA7-83BF-91453C266EEF}" srcOrd="2" destOrd="0" presId="urn:microsoft.com/office/officeart/2005/8/layout/hierarchy4"/>
    <dgm:cxn modelId="{1EC9FAE7-5D36-9242-94A1-0A695D001449}" type="presParOf" srcId="{46B34614-BE25-4EA7-83BF-91453C266EEF}" destId="{953891C9-E6CD-47EE-915E-838C981D5D31}" srcOrd="0" destOrd="0" presId="urn:microsoft.com/office/officeart/2005/8/layout/hierarchy4"/>
    <dgm:cxn modelId="{D5B06F15-DA25-5B4D-89B2-3259D3702889}" type="presParOf" srcId="{953891C9-E6CD-47EE-915E-838C981D5D31}" destId="{CE3F477E-4805-48CD-B290-504DAD4734C4}" srcOrd="0" destOrd="0" presId="urn:microsoft.com/office/officeart/2005/8/layout/hierarchy4"/>
    <dgm:cxn modelId="{401315BA-EFDD-874B-A979-6218F18F89C7}" type="presParOf" srcId="{953891C9-E6CD-47EE-915E-838C981D5D31}" destId="{F6E9DA67-F889-42FD-849C-32B91FE590D5}" srcOrd="1" destOrd="0" presId="urn:microsoft.com/office/officeart/2005/8/layout/hierarchy4"/>
    <dgm:cxn modelId="{A1F0283E-C5BB-E344-8347-D6135AA98C4C}" type="presParOf" srcId="{953891C9-E6CD-47EE-915E-838C981D5D31}" destId="{1817AFF9-A456-46BF-9C97-F60EA8767795}" srcOrd="2" destOrd="0" presId="urn:microsoft.com/office/officeart/2005/8/layout/hierarchy4"/>
    <dgm:cxn modelId="{0CA83C87-0978-914F-81F3-12DE8ACCCE4C}" type="presParOf" srcId="{1817AFF9-A456-46BF-9C97-F60EA8767795}" destId="{C1FC7854-8816-435E-9983-74FD02F24459}" srcOrd="0" destOrd="0" presId="urn:microsoft.com/office/officeart/2005/8/layout/hierarchy4"/>
    <dgm:cxn modelId="{59237511-0D82-3B4F-86D1-06E9E5F00E48}" type="presParOf" srcId="{C1FC7854-8816-435E-9983-74FD02F24459}" destId="{2A8934B8-0B85-47ED-8715-3BEFA08E77EB}" srcOrd="0" destOrd="0" presId="urn:microsoft.com/office/officeart/2005/8/layout/hierarchy4"/>
    <dgm:cxn modelId="{21501AC4-987B-1E45-BF55-72109A989AEA}" type="presParOf" srcId="{C1FC7854-8816-435E-9983-74FD02F24459}" destId="{DE2A3BB1-2C9C-4D09-86DE-382933C70F32}" srcOrd="1" destOrd="0" presId="urn:microsoft.com/office/officeart/2005/8/layout/hierarchy4"/>
    <dgm:cxn modelId="{2B546417-DCC8-F74C-B8CF-4D7616BF15F9}" type="presParOf" srcId="{1FD01F69-DF26-4862-A97A-16BF6060C78D}" destId="{BE2A1417-E47F-4775-A582-BE3DC3A72782}" srcOrd="1" destOrd="0" presId="urn:microsoft.com/office/officeart/2005/8/layout/hierarchy4"/>
    <dgm:cxn modelId="{299A214C-AEA8-254B-A371-311A118C7605}" type="presParOf" srcId="{1FD01F69-DF26-4862-A97A-16BF6060C78D}" destId="{15B06E7F-E7CA-4D06-AC1E-E8027E563E03}" srcOrd="2" destOrd="0" presId="urn:microsoft.com/office/officeart/2005/8/layout/hierarchy4"/>
    <dgm:cxn modelId="{786A81F8-0246-8C44-AFFA-6139CC65E2B2}" type="presParOf" srcId="{15B06E7F-E7CA-4D06-AC1E-E8027E563E03}" destId="{B6153794-5F56-4EF4-B2CF-74B7D2FDC41B}" srcOrd="0" destOrd="0" presId="urn:microsoft.com/office/officeart/2005/8/layout/hierarchy4"/>
    <dgm:cxn modelId="{CFAC179D-D479-C147-A2CD-55DD0989078E}" type="presParOf" srcId="{15B06E7F-E7CA-4D06-AC1E-E8027E563E03}" destId="{617CF838-0E49-4D3F-A644-CDA73871E1F3}" srcOrd="1" destOrd="0" presId="urn:microsoft.com/office/officeart/2005/8/layout/hierarchy4"/>
    <dgm:cxn modelId="{298296CF-15D6-0047-BF40-0E4148143B88}" type="presParOf" srcId="{15B06E7F-E7CA-4D06-AC1E-E8027E563E03}" destId="{09FAD864-EFF5-4B94-AEB7-56C389BE84ED}" srcOrd="2" destOrd="0" presId="urn:microsoft.com/office/officeart/2005/8/layout/hierarchy4"/>
    <dgm:cxn modelId="{D47A9A64-087D-C849-955E-8CBA5AFF2B89}" type="presParOf" srcId="{09FAD864-EFF5-4B94-AEB7-56C389BE84ED}" destId="{12868F1D-6C8B-4985-AA7F-50715D268734}" srcOrd="0" destOrd="0" presId="urn:microsoft.com/office/officeart/2005/8/layout/hierarchy4"/>
    <dgm:cxn modelId="{0528CECD-AE24-9642-9F3D-08F5EC814A57}" type="presParOf" srcId="{12868F1D-6C8B-4985-AA7F-50715D268734}" destId="{79795B76-CEA1-415B-8151-3F1EABB6D8B8}" srcOrd="0" destOrd="0" presId="urn:microsoft.com/office/officeart/2005/8/layout/hierarchy4"/>
    <dgm:cxn modelId="{0753B987-4050-034B-AFAE-018FD4C98508}" type="presParOf" srcId="{12868F1D-6C8B-4985-AA7F-50715D268734}" destId="{4A94AD23-5B08-4FAC-8396-4250B4C742DB}" srcOrd="1" destOrd="0" presId="urn:microsoft.com/office/officeart/2005/8/layout/hierarchy4"/>
    <dgm:cxn modelId="{3F3E35C2-F54C-EE44-9CBA-4C914A96D60D}" type="presParOf" srcId="{1FD01F69-DF26-4862-A97A-16BF6060C78D}" destId="{BEE6BF98-14FC-3343-86B5-B6CC4683BFBE}" srcOrd="3" destOrd="0" presId="urn:microsoft.com/office/officeart/2005/8/layout/hierarchy4"/>
    <dgm:cxn modelId="{8826388E-9D44-6B4A-A998-AEB8ECB0C83E}" type="presParOf" srcId="{1FD01F69-DF26-4862-A97A-16BF6060C78D}" destId="{480032CD-D4FA-2B4B-A56A-A741FA9D8D7C}" srcOrd="4" destOrd="0" presId="urn:microsoft.com/office/officeart/2005/8/layout/hierarchy4"/>
    <dgm:cxn modelId="{5167CD16-5DB3-BC40-8F11-CCFF39944D80}" type="presParOf" srcId="{480032CD-D4FA-2B4B-A56A-A741FA9D8D7C}" destId="{B2A863CD-05C7-1B43-B8B4-91DF8F0FCF01}" srcOrd="0" destOrd="0" presId="urn:microsoft.com/office/officeart/2005/8/layout/hierarchy4"/>
    <dgm:cxn modelId="{656AB0A9-7007-754E-B4FD-557285274B72}" type="presParOf" srcId="{480032CD-D4FA-2B4B-A56A-A741FA9D8D7C}" destId="{EFA0FF2E-D7CD-0645-9A92-513C981646DA}" srcOrd="1" destOrd="0" presId="urn:microsoft.com/office/officeart/2005/8/layout/hierarchy4"/>
    <dgm:cxn modelId="{310F8933-8F74-A941-AF7C-4330580F0932}" type="presParOf" srcId="{480032CD-D4FA-2B4B-A56A-A741FA9D8D7C}" destId="{11A5B351-9245-B04C-ACF4-BDF888CF0FE7}" srcOrd="2" destOrd="0" presId="urn:microsoft.com/office/officeart/2005/8/layout/hierarchy4"/>
    <dgm:cxn modelId="{BBE6F2E4-348A-0848-9C1B-AE8DCC51E865}" type="presParOf" srcId="{11A5B351-9245-B04C-ACF4-BDF888CF0FE7}" destId="{3BFD6C27-2554-AF48-AB4D-0555DABC4170}" srcOrd="0" destOrd="0" presId="urn:microsoft.com/office/officeart/2005/8/layout/hierarchy4"/>
    <dgm:cxn modelId="{660D2A69-FED5-354D-BC50-FDF74E50317B}" type="presParOf" srcId="{3BFD6C27-2554-AF48-AB4D-0555DABC4170}" destId="{623CDF71-3204-9D45-BC27-0F8CC2EC258E}" srcOrd="0" destOrd="0" presId="urn:microsoft.com/office/officeart/2005/8/layout/hierarchy4"/>
    <dgm:cxn modelId="{AFFA343C-1302-0B46-97F2-3B94C17300AE}" type="presParOf" srcId="{3BFD6C27-2554-AF48-AB4D-0555DABC4170}" destId="{8DC448B5-8EF8-DC46-8484-E620B788240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AD56A8-4EB8-47AF-8612-40DAAC6ABEB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de-CH"/>
        </a:p>
      </dgm:t>
    </dgm:pt>
    <dgm:pt modelId="{47BF53E8-8EC1-4A80-A6C3-B3BA7B8757F1}">
      <dgm:prSet phldrT="[Text]"/>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dirty="0" smtClean="0"/>
            <a:t>bisher</a:t>
          </a:r>
          <a:endParaRPr lang="de-CH" dirty="0"/>
        </a:p>
      </dgm:t>
    </dgm:pt>
    <dgm:pt modelId="{A2EE15C4-6704-4F07-999B-CE643550CD93}" type="parTrans" cxnId="{FDBC6555-75E6-4716-AA8F-648CC5DB45A7}">
      <dgm:prSet/>
      <dgm:spPr/>
      <dgm:t>
        <a:bodyPr/>
        <a:lstStyle/>
        <a:p>
          <a:endParaRPr lang="de-CH"/>
        </a:p>
      </dgm:t>
    </dgm:pt>
    <dgm:pt modelId="{1F270D1F-A181-45D1-BD7F-4197331128D2}" type="sibTrans" cxnId="{FDBC6555-75E6-4716-AA8F-648CC5DB45A7}">
      <dgm:prSet/>
      <dgm:spPr/>
      <dgm:t>
        <a:bodyPr/>
        <a:lstStyle/>
        <a:p>
          <a:endParaRPr lang="de-CH"/>
        </a:p>
      </dgm:t>
    </dgm:pt>
    <dgm:pt modelId="{84548CF9-9A7D-4631-9675-93B706679408}">
      <dgm:prSet phldrT="[Text]"/>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dirty="0" smtClean="0">
              <a:solidFill>
                <a:srgbClr val="FFFFFF"/>
              </a:solidFill>
            </a:rPr>
            <a:t>Interaktion</a:t>
          </a:r>
          <a:endParaRPr lang="de-CH" dirty="0">
            <a:solidFill>
              <a:srgbClr val="FFFFFF"/>
            </a:solidFill>
          </a:endParaRPr>
        </a:p>
      </dgm:t>
    </dgm:pt>
    <dgm:pt modelId="{3E765393-1E29-491B-801E-793B30B993D7}" type="parTrans" cxnId="{E8CC80E1-6E0D-4B82-9AF9-DB88B7EB11A2}">
      <dgm:prSet/>
      <dgm:spPr/>
      <dgm:t>
        <a:bodyPr/>
        <a:lstStyle/>
        <a:p>
          <a:endParaRPr lang="de-DE"/>
        </a:p>
      </dgm:t>
    </dgm:pt>
    <dgm:pt modelId="{F3DBED52-0777-4F54-A457-A26C58CE97CA}" type="sibTrans" cxnId="{E8CC80E1-6E0D-4B82-9AF9-DB88B7EB11A2}">
      <dgm:prSet/>
      <dgm:spPr/>
      <dgm:t>
        <a:bodyPr/>
        <a:lstStyle/>
        <a:p>
          <a:endParaRPr lang="de-DE"/>
        </a:p>
      </dgm:t>
    </dgm:pt>
    <dgm:pt modelId="{57974136-D527-48F3-9565-FAF359626207}">
      <dgm:prSet phldrT="[Text]"/>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dirty="0" smtClean="0">
              <a:solidFill>
                <a:srgbClr val="FFFFFF"/>
              </a:solidFill>
            </a:rPr>
            <a:t>Rezeption</a:t>
          </a:r>
          <a:endParaRPr lang="de-CH" dirty="0">
            <a:solidFill>
              <a:srgbClr val="FFFFFF"/>
            </a:solidFill>
          </a:endParaRPr>
        </a:p>
      </dgm:t>
    </dgm:pt>
    <dgm:pt modelId="{37476ED0-CA13-457E-BDF6-D135F64E9BCF}" type="parTrans" cxnId="{0BFFC78A-D857-4909-AF19-39F33EC183E2}">
      <dgm:prSet/>
      <dgm:spPr/>
      <dgm:t>
        <a:bodyPr/>
        <a:lstStyle/>
        <a:p>
          <a:endParaRPr lang="de-DE"/>
        </a:p>
      </dgm:t>
    </dgm:pt>
    <dgm:pt modelId="{56702A17-2FCA-496C-A1B7-4AC18BCFA2F3}" type="sibTrans" cxnId="{0BFFC78A-D857-4909-AF19-39F33EC183E2}">
      <dgm:prSet/>
      <dgm:spPr/>
      <dgm:t>
        <a:bodyPr/>
        <a:lstStyle/>
        <a:p>
          <a:endParaRPr lang="de-DE"/>
        </a:p>
      </dgm:t>
    </dgm:pt>
    <dgm:pt modelId="{263A2C98-38A9-034B-93F0-497081F1A1F5}">
      <dgm:prSet/>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dirty="0" smtClean="0"/>
            <a:t>neu</a:t>
          </a:r>
          <a:endParaRPr lang="de-DE" dirty="0"/>
        </a:p>
      </dgm:t>
    </dgm:pt>
    <dgm:pt modelId="{69F14045-FEC4-1042-8697-84DA46D01838}" type="parTrans" cxnId="{435F3062-DA4B-684D-87DE-6437C7AAE6D1}">
      <dgm:prSet/>
      <dgm:spPr/>
      <dgm:t>
        <a:bodyPr/>
        <a:lstStyle/>
        <a:p>
          <a:endParaRPr lang="de-DE"/>
        </a:p>
      </dgm:t>
    </dgm:pt>
    <dgm:pt modelId="{B334DE6C-39F1-2C4D-81D5-D43F3EDD0297}" type="sibTrans" cxnId="{435F3062-DA4B-684D-87DE-6437C7AAE6D1}">
      <dgm:prSet/>
      <dgm:spPr/>
      <dgm:t>
        <a:bodyPr/>
        <a:lstStyle/>
        <a:p>
          <a:endParaRPr lang="de-DE"/>
        </a:p>
      </dgm:t>
    </dgm:pt>
    <dgm:pt modelId="{6BAE6B71-BECA-474C-BE4C-55F219FB747A}">
      <dgm:prSet/>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dirty="0" smtClean="0">
              <a:solidFill>
                <a:srgbClr val="FF0000"/>
              </a:solidFill>
            </a:rPr>
            <a:t>Hören und Sprechen</a:t>
          </a:r>
          <a:endParaRPr lang="de-DE" dirty="0">
            <a:solidFill>
              <a:srgbClr val="FF0000"/>
            </a:solidFill>
          </a:endParaRPr>
        </a:p>
      </dgm:t>
    </dgm:pt>
    <dgm:pt modelId="{F89AA07D-96F7-6740-891C-62C208551E53}" type="parTrans" cxnId="{FCDCE07F-0A69-0346-B6E9-4AF2E43E54A1}">
      <dgm:prSet/>
      <dgm:spPr/>
      <dgm:t>
        <a:bodyPr/>
        <a:lstStyle/>
        <a:p>
          <a:endParaRPr lang="de-DE"/>
        </a:p>
      </dgm:t>
    </dgm:pt>
    <dgm:pt modelId="{6C05B30E-5DD0-7D40-9F13-ECEBC6657EA0}" type="sibTrans" cxnId="{FCDCE07F-0A69-0346-B6E9-4AF2E43E54A1}">
      <dgm:prSet/>
      <dgm:spPr/>
      <dgm:t>
        <a:bodyPr/>
        <a:lstStyle/>
        <a:p>
          <a:endParaRPr lang="de-DE"/>
        </a:p>
      </dgm:t>
    </dgm:pt>
    <dgm:pt modelId="{19B02AE8-95E9-0848-931E-FEEDA61C57D9}">
      <dgm:prSet/>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dirty="0" smtClean="0">
              <a:solidFill>
                <a:srgbClr val="FF0000"/>
              </a:solidFill>
            </a:rPr>
            <a:t>Lesen</a:t>
          </a:r>
        </a:p>
      </dgm:t>
    </dgm:pt>
    <dgm:pt modelId="{6628CF04-5016-CD49-87C2-704625790BA2}" type="parTrans" cxnId="{F41A5663-D44D-6448-8E4F-19E21CCB761B}">
      <dgm:prSet/>
      <dgm:spPr/>
      <dgm:t>
        <a:bodyPr/>
        <a:lstStyle/>
        <a:p>
          <a:endParaRPr lang="de-DE"/>
        </a:p>
      </dgm:t>
    </dgm:pt>
    <dgm:pt modelId="{E1484EA4-0ED2-2943-8632-9F4CF17E7A1D}" type="sibTrans" cxnId="{F41A5663-D44D-6448-8E4F-19E21CCB761B}">
      <dgm:prSet/>
      <dgm:spPr/>
      <dgm:t>
        <a:bodyPr/>
        <a:lstStyle/>
        <a:p>
          <a:endParaRPr lang="de-DE"/>
        </a:p>
      </dgm:t>
    </dgm:pt>
    <dgm:pt modelId="{8B8F2E69-A58D-9846-B3EF-58CD844E5A77}">
      <dgm:prSet/>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DE" dirty="0" smtClean="0">
              <a:solidFill>
                <a:srgbClr val="FFFFFF"/>
              </a:solidFill>
            </a:rPr>
            <a:t>Produktion</a:t>
          </a:r>
          <a:endParaRPr lang="de-DE" dirty="0">
            <a:solidFill>
              <a:srgbClr val="FFFFFF"/>
            </a:solidFill>
          </a:endParaRPr>
        </a:p>
      </dgm:t>
    </dgm:pt>
    <dgm:pt modelId="{BDA0E5B5-8D6D-CA46-B1B5-32F41CD6BCC1}" type="parTrans" cxnId="{86737450-10F8-B24C-9D71-390D6528ACDD}">
      <dgm:prSet/>
      <dgm:spPr/>
      <dgm:t>
        <a:bodyPr/>
        <a:lstStyle/>
        <a:p>
          <a:endParaRPr lang="de-DE"/>
        </a:p>
      </dgm:t>
    </dgm:pt>
    <dgm:pt modelId="{7AAA7074-C81A-584E-9490-80F283E58ECC}" type="sibTrans" cxnId="{86737450-10F8-B24C-9D71-390D6528ACDD}">
      <dgm:prSet/>
      <dgm:spPr/>
      <dgm:t>
        <a:bodyPr/>
        <a:lstStyle/>
        <a:p>
          <a:endParaRPr lang="de-DE"/>
        </a:p>
      </dgm:t>
    </dgm:pt>
    <dgm:pt modelId="{5BD1396E-9651-8E46-A376-7591F54C570F}">
      <dgm:prSet/>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DE" dirty="0" smtClean="0"/>
            <a:t>Grundlagen der FS</a:t>
          </a:r>
          <a:endParaRPr lang="de-DE" dirty="0"/>
        </a:p>
      </dgm:t>
    </dgm:pt>
    <dgm:pt modelId="{FFF9DCD2-4B87-EB4A-BA0F-658BBC60AC7F}" type="parTrans" cxnId="{D696EC54-6A99-504B-B636-33E1B0CDD293}">
      <dgm:prSet/>
      <dgm:spPr/>
      <dgm:t>
        <a:bodyPr/>
        <a:lstStyle/>
        <a:p>
          <a:endParaRPr lang="de-DE"/>
        </a:p>
      </dgm:t>
    </dgm:pt>
    <dgm:pt modelId="{D50D3C07-F2E7-1F44-A338-603457A319DC}" type="sibTrans" cxnId="{D696EC54-6A99-504B-B636-33E1B0CDD293}">
      <dgm:prSet/>
      <dgm:spPr/>
      <dgm:t>
        <a:bodyPr/>
        <a:lstStyle/>
        <a:p>
          <a:endParaRPr lang="de-DE"/>
        </a:p>
      </dgm:t>
    </dgm:pt>
    <dgm:pt modelId="{4C9A6E83-82B8-4F42-963C-0C09F7D551B0}">
      <dgm:prSet/>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DE" dirty="0" smtClean="0">
              <a:solidFill>
                <a:srgbClr val="FFFFFF"/>
              </a:solidFill>
            </a:rPr>
            <a:t>Mediation</a:t>
          </a:r>
          <a:endParaRPr lang="de-DE" dirty="0">
            <a:solidFill>
              <a:srgbClr val="FFFFFF"/>
            </a:solidFill>
          </a:endParaRPr>
        </a:p>
      </dgm:t>
    </dgm:pt>
    <dgm:pt modelId="{AE135148-73F3-EE4E-81AC-543E50BA0FEC}" type="parTrans" cxnId="{AD6DCA33-B222-5346-857B-8DFDA060865C}">
      <dgm:prSet/>
      <dgm:spPr/>
      <dgm:t>
        <a:bodyPr/>
        <a:lstStyle/>
        <a:p>
          <a:endParaRPr lang="de-DE"/>
        </a:p>
      </dgm:t>
    </dgm:pt>
    <dgm:pt modelId="{C3280543-7CF1-0B41-943B-856CEDFE8887}" type="sibTrans" cxnId="{AD6DCA33-B222-5346-857B-8DFDA060865C}">
      <dgm:prSet/>
      <dgm:spPr/>
      <dgm:t>
        <a:bodyPr/>
        <a:lstStyle/>
        <a:p>
          <a:endParaRPr lang="de-DE"/>
        </a:p>
      </dgm:t>
    </dgm:pt>
    <dgm:pt modelId="{A7DD0AD0-5BB5-3E44-AAB2-57E5D1AC989E}">
      <dgm:prSet/>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dirty="0" smtClean="0">
              <a:solidFill>
                <a:srgbClr val="FF0000"/>
              </a:solidFill>
            </a:rPr>
            <a:t>Schreiben</a:t>
          </a:r>
          <a:endParaRPr lang="de-DE" dirty="0">
            <a:solidFill>
              <a:srgbClr val="FF0000"/>
            </a:solidFill>
          </a:endParaRPr>
        </a:p>
      </dgm:t>
    </dgm:pt>
    <dgm:pt modelId="{5C8EAB14-9EC1-484E-98AA-6CAD7E1393B7}" type="parTrans" cxnId="{3593286C-0CBC-BE40-9A42-9277D2AE861F}">
      <dgm:prSet/>
      <dgm:spPr/>
      <dgm:t>
        <a:bodyPr/>
        <a:lstStyle/>
        <a:p>
          <a:endParaRPr lang="de-DE"/>
        </a:p>
      </dgm:t>
    </dgm:pt>
    <dgm:pt modelId="{F9B64AEB-EDB7-BD42-8B99-A61DAD366345}" type="sibTrans" cxnId="{3593286C-0CBC-BE40-9A42-9277D2AE861F}">
      <dgm:prSet/>
      <dgm:spPr/>
      <dgm:t>
        <a:bodyPr/>
        <a:lstStyle/>
        <a:p>
          <a:endParaRPr lang="de-DE"/>
        </a:p>
      </dgm:t>
    </dgm:pt>
    <dgm:pt modelId="{7CBB0475-2EFD-A944-B23A-0B2867D38183}">
      <dgm:prSet/>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dirty="0" smtClean="0"/>
            <a:t>Grundlagen der FS</a:t>
          </a:r>
          <a:endParaRPr lang="de-DE" dirty="0"/>
        </a:p>
      </dgm:t>
    </dgm:pt>
    <dgm:pt modelId="{390D1EBF-0E85-A84D-9CDA-C6B9E8212598}" type="parTrans" cxnId="{15343DD4-73C8-E946-A890-615EA8CB3AF4}">
      <dgm:prSet/>
      <dgm:spPr/>
      <dgm:t>
        <a:bodyPr/>
        <a:lstStyle/>
        <a:p>
          <a:endParaRPr lang="de-DE"/>
        </a:p>
      </dgm:t>
    </dgm:pt>
    <dgm:pt modelId="{3074678E-29CC-FE4A-BD1E-A68C7DE097DB}" type="sibTrans" cxnId="{15343DD4-73C8-E946-A890-615EA8CB3AF4}">
      <dgm:prSet/>
      <dgm:spPr/>
      <dgm:t>
        <a:bodyPr/>
        <a:lstStyle/>
        <a:p>
          <a:endParaRPr lang="de-DE"/>
        </a:p>
      </dgm:t>
    </dgm:pt>
    <dgm:pt modelId="{5350FD0F-57CD-8A42-9A44-638CD24FB26D}">
      <dgm:prSet/>
      <dgm:spPr>
        <a:noFill/>
        <a:ln>
          <a:noFill/>
        </a:ln>
        <a:effectLst/>
      </dgm:spPr>
      <dgm:t>
        <a:bodyPr/>
        <a:lstStyle/>
        <a:p>
          <a:endParaRPr lang="de-DE"/>
        </a:p>
      </dgm:t>
    </dgm:pt>
    <dgm:pt modelId="{1488C0C7-53FC-DC47-9FFE-29D41625C8E1}" type="sibTrans" cxnId="{9EB5FEA5-2384-694D-98D5-B2826815D08A}">
      <dgm:prSet/>
      <dgm:spPr/>
      <dgm:t>
        <a:bodyPr/>
        <a:lstStyle/>
        <a:p>
          <a:endParaRPr lang="de-DE"/>
        </a:p>
      </dgm:t>
    </dgm:pt>
    <dgm:pt modelId="{3F1A7AE3-54E2-A94C-BCEA-8D2BB2C7809C}" type="parTrans" cxnId="{9EB5FEA5-2384-694D-98D5-B2826815D08A}">
      <dgm:prSet/>
      <dgm:spPr/>
      <dgm:t>
        <a:bodyPr/>
        <a:lstStyle/>
        <a:p>
          <a:endParaRPr lang="de-DE"/>
        </a:p>
      </dgm:t>
    </dgm:pt>
    <dgm:pt modelId="{1FD01F69-DF26-4862-A97A-16BF6060C78D}" type="pres">
      <dgm:prSet presAssocID="{97AD56A8-4EB8-47AF-8612-40DAAC6ABEB6}" presName="Name0" presStyleCnt="0">
        <dgm:presLayoutVars>
          <dgm:chPref val="1"/>
          <dgm:dir/>
          <dgm:animOne val="branch"/>
          <dgm:animLvl val="lvl"/>
          <dgm:resizeHandles/>
        </dgm:presLayoutVars>
      </dgm:prSet>
      <dgm:spPr/>
      <dgm:t>
        <a:bodyPr/>
        <a:lstStyle/>
        <a:p>
          <a:endParaRPr lang="de-DE"/>
        </a:p>
      </dgm:t>
    </dgm:pt>
    <dgm:pt modelId="{15B06E7F-E7CA-4D06-AC1E-E8027E563E03}" type="pres">
      <dgm:prSet presAssocID="{47BF53E8-8EC1-4A80-A6C3-B3BA7B8757F1}" presName="vertOne" presStyleCnt="0"/>
      <dgm:spPr/>
      <dgm:t>
        <a:bodyPr/>
        <a:lstStyle/>
        <a:p>
          <a:endParaRPr lang="de-DE"/>
        </a:p>
      </dgm:t>
    </dgm:pt>
    <dgm:pt modelId="{B6153794-5F56-4EF4-B2CF-74B7D2FDC41B}" type="pres">
      <dgm:prSet presAssocID="{47BF53E8-8EC1-4A80-A6C3-B3BA7B8757F1}" presName="txOne" presStyleLbl="node0" presStyleIdx="0" presStyleCnt="2">
        <dgm:presLayoutVars>
          <dgm:chPref val="3"/>
        </dgm:presLayoutVars>
      </dgm:prSet>
      <dgm:spPr/>
      <dgm:t>
        <a:bodyPr/>
        <a:lstStyle/>
        <a:p>
          <a:endParaRPr lang="de-DE"/>
        </a:p>
      </dgm:t>
    </dgm:pt>
    <dgm:pt modelId="{617CF838-0E49-4D3F-A644-CDA73871E1F3}" type="pres">
      <dgm:prSet presAssocID="{47BF53E8-8EC1-4A80-A6C3-B3BA7B8757F1}" presName="parTransOne" presStyleCnt="0"/>
      <dgm:spPr/>
      <dgm:t>
        <a:bodyPr/>
        <a:lstStyle/>
        <a:p>
          <a:endParaRPr lang="de-DE"/>
        </a:p>
      </dgm:t>
    </dgm:pt>
    <dgm:pt modelId="{09FAD864-EFF5-4B94-AEB7-56C389BE84ED}" type="pres">
      <dgm:prSet presAssocID="{47BF53E8-8EC1-4A80-A6C3-B3BA7B8757F1}" presName="horzOne" presStyleCnt="0"/>
      <dgm:spPr/>
      <dgm:t>
        <a:bodyPr/>
        <a:lstStyle/>
        <a:p>
          <a:endParaRPr lang="de-DE"/>
        </a:p>
      </dgm:t>
    </dgm:pt>
    <dgm:pt modelId="{12868F1D-6C8B-4985-AA7F-50715D268734}" type="pres">
      <dgm:prSet presAssocID="{84548CF9-9A7D-4631-9675-93B706679408}" presName="vertTwo" presStyleCnt="0"/>
      <dgm:spPr/>
      <dgm:t>
        <a:bodyPr/>
        <a:lstStyle/>
        <a:p>
          <a:endParaRPr lang="de-DE"/>
        </a:p>
      </dgm:t>
    </dgm:pt>
    <dgm:pt modelId="{79795B76-CEA1-415B-8151-3F1EABB6D8B8}" type="pres">
      <dgm:prSet presAssocID="{84548CF9-9A7D-4631-9675-93B706679408}" presName="txTwo" presStyleLbl="node2" presStyleIdx="0" presStyleCnt="2">
        <dgm:presLayoutVars>
          <dgm:chPref val="3"/>
        </dgm:presLayoutVars>
      </dgm:prSet>
      <dgm:spPr/>
      <dgm:t>
        <a:bodyPr/>
        <a:lstStyle/>
        <a:p>
          <a:endParaRPr lang="de-DE"/>
        </a:p>
      </dgm:t>
    </dgm:pt>
    <dgm:pt modelId="{106E1BC4-A50B-4E6F-AADF-BED12EB45EA3}" type="pres">
      <dgm:prSet presAssocID="{84548CF9-9A7D-4631-9675-93B706679408}" presName="parTransTwo" presStyleCnt="0"/>
      <dgm:spPr/>
      <dgm:t>
        <a:bodyPr/>
        <a:lstStyle/>
        <a:p>
          <a:endParaRPr lang="de-DE"/>
        </a:p>
      </dgm:t>
    </dgm:pt>
    <dgm:pt modelId="{4A94AD23-5B08-4FAC-8396-4250B4C742DB}" type="pres">
      <dgm:prSet presAssocID="{84548CF9-9A7D-4631-9675-93B706679408}" presName="horzTwo" presStyleCnt="0"/>
      <dgm:spPr/>
      <dgm:t>
        <a:bodyPr/>
        <a:lstStyle/>
        <a:p>
          <a:endParaRPr lang="de-DE"/>
        </a:p>
      </dgm:t>
    </dgm:pt>
    <dgm:pt modelId="{9D57CC93-A817-45B8-BFC8-1F2BA6D37561}" type="pres">
      <dgm:prSet presAssocID="{57974136-D527-48F3-9565-FAF359626207}" presName="vertThree" presStyleCnt="0"/>
      <dgm:spPr/>
      <dgm:t>
        <a:bodyPr/>
        <a:lstStyle/>
        <a:p>
          <a:endParaRPr lang="de-DE"/>
        </a:p>
      </dgm:t>
    </dgm:pt>
    <dgm:pt modelId="{9431833C-B87F-410A-BE87-F13C4FC74519}" type="pres">
      <dgm:prSet presAssocID="{57974136-D527-48F3-9565-FAF359626207}" presName="txThree" presStyleLbl="node3" presStyleIdx="0" presStyleCnt="2">
        <dgm:presLayoutVars>
          <dgm:chPref val="3"/>
        </dgm:presLayoutVars>
      </dgm:prSet>
      <dgm:spPr/>
      <dgm:t>
        <a:bodyPr/>
        <a:lstStyle/>
        <a:p>
          <a:endParaRPr lang="de-DE"/>
        </a:p>
      </dgm:t>
    </dgm:pt>
    <dgm:pt modelId="{773FB517-DBF0-0241-B40D-6DBE1CF77CEA}" type="pres">
      <dgm:prSet presAssocID="{57974136-D527-48F3-9565-FAF359626207}" presName="parTransThree" presStyleCnt="0"/>
      <dgm:spPr/>
    </dgm:pt>
    <dgm:pt modelId="{E07E6EE7-E596-46A0-A8D7-E46E1C203FE6}" type="pres">
      <dgm:prSet presAssocID="{57974136-D527-48F3-9565-FAF359626207}" presName="horzThree" presStyleCnt="0"/>
      <dgm:spPr/>
      <dgm:t>
        <a:bodyPr/>
        <a:lstStyle/>
        <a:p>
          <a:endParaRPr lang="de-DE"/>
        </a:p>
      </dgm:t>
    </dgm:pt>
    <dgm:pt modelId="{3ED317D6-CF43-8C4F-841E-D93D64E1E508}" type="pres">
      <dgm:prSet presAssocID="{8B8F2E69-A58D-9846-B3EF-58CD844E5A77}" presName="vertFour" presStyleCnt="0">
        <dgm:presLayoutVars>
          <dgm:chPref val="3"/>
        </dgm:presLayoutVars>
      </dgm:prSet>
      <dgm:spPr/>
    </dgm:pt>
    <dgm:pt modelId="{8BE80A6C-5D37-774D-875E-4EB57965F923}" type="pres">
      <dgm:prSet presAssocID="{8B8F2E69-A58D-9846-B3EF-58CD844E5A77}" presName="txFour" presStyleLbl="node4" presStyleIdx="0" presStyleCnt="6">
        <dgm:presLayoutVars>
          <dgm:chPref val="3"/>
        </dgm:presLayoutVars>
      </dgm:prSet>
      <dgm:spPr/>
      <dgm:t>
        <a:bodyPr/>
        <a:lstStyle/>
        <a:p>
          <a:endParaRPr lang="de-DE"/>
        </a:p>
      </dgm:t>
    </dgm:pt>
    <dgm:pt modelId="{BEEFDE3D-BD95-D146-81EE-484FC15B95BD}" type="pres">
      <dgm:prSet presAssocID="{8B8F2E69-A58D-9846-B3EF-58CD844E5A77}" presName="parTransFour" presStyleCnt="0"/>
      <dgm:spPr/>
    </dgm:pt>
    <dgm:pt modelId="{E1F63FA8-D357-B341-BE90-25B15CF45329}" type="pres">
      <dgm:prSet presAssocID="{8B8F2E69-A58D-9846-B3EF-58CD844E5A77}" presName="horzFour" presStyleCnt="0"/>
      <dgm:spPr/>
    </dgm:pt>
    <dgm:pt modelId="{FA004403-EB52-554A-9D9B-4EB4CC2A1F36}" type="pres">
      <dgm:prSet presAssocID="{4C9A6E83-82B8-4F42-963C-0C09F7D551B0}" presName="vertFour" presStyleCnt="0">
        <dgm:presLayoutVars>
          <dgm:chPref val="3"/>
        </dgm:presLayoutVars>
      </dgm:prSet>
      <dgm:spPr/>
    </dgm:pt>
    <dgm:pt modelId="{EBB52152-EA1D-4344-AD63-CCCDAF6FA344}" type="pres">
      <dgm:prSet presAssocID="{4C9A6E83-82B8-4F42-963C-0C09F7D551B0}" presName="txFour" presStyleLbl="node4" presStyleIdx="1" presStyleCnt="6">
        <dgm:presLayoutVars>
          <dgm:chPref val="3"/>
        </dgm:presLayoutVars>
      </dgm:prSet>
      <dgm:spPr/>
      <dgm:t>
        <a:bodyPr/>
        <a:lstStyle/>
        <a:p>
          <a:endParaRPr lang="de-CH"/>
        </a:p>
      </dgm:t>
    </dgm:pt>
    <dgm:pt modelId="{DB4FA82F-E084-8C42-91B8-56403DCD7002}" type="pres">
      <dgm:prSet presAssocID="{4C9A6E83-82B8-4F42-963C-0C09F7D551B0}" presName="parTransFour" presStyleCnt="0"/>
      <dgm:spPr/>
    </dgm:pt>
    <dgm:pt modelId="{15CAB22A-64B3-6841-A602-D7E27D6FD803}" type="pres">
      <dgm:prSet presAssocID="{4C9A6E83-82B8-4F42-963C-0C09F7D551B0}" presName="horzFour" presStyleCnt="0"/>
      <dgm:spPr/>
    </dgm:pt>
    <dgm:pt modelId="{CFB10B22-B3B5-4B43-BFBA-7EB49B215BC4}" type="pres">
      <dgm:prSet presAssocID="{5BD1396E-9651-8E46-A376-7591F54C570F}" presName="vertFour" presStyleCnt="0">
        <dgm:presLayoutVars>
          <dgm:chPref val="3"/>
        </dgm:presLayoutVars>
      </dgm:prSet>
      <dgm:spPr/>
    </dgm:pt>
    <dgm:pt modelId="{58257C00-ED88-F547-B9E6-ED31B5AE5A4E}" type="pres">
      <dgm:prSet presAssocID="{5BD1396E-9651-8E46-A376-7591F54C570F}" presName="txFour" presStyleLbl="node4" presStyleIdx="2" presStyleCnt="6">
        <dgm:presLayoutVars>
          <dgm:chPref val="3"/>
        </dgm:presLayoutVars>
      </dgm:prSet>
      <dgm:spPr/>
      <dgm:t>
        <a:bodyPr/>
        <a:lstStyle/>
        <a:p>
          <a:endParaRPr lang="de-DE"/>
        </a:p>
      </dgm:t>
    </dgm:pt>
    <dgm:pt modelId="{4EB11D55-E147-2E46-8DFE-A88A49007C47}" type="pres">
      <dgm:prSet presAssocID="{5BD1396E-9651-8E46-A376-7591F54C570F}" presName="horzFour" presStyleCnt="0"/>
      <dgm:spPr/>
    </dgm:pt>
    <dgm:pt modelId="{BEE6BF98-14FC-3343-86B5-B6CC4683BFBE}" type="pres">
      <dgm:prSet presAssocID="{1F270D1F-A181-45D1-BD7F-4197331128D2}" presName="sibSpaceOne" presStyleCnt="0"/>
      <dgm:spPr/>
      <dgm:t>
        <a:bodyPr/>
        <a:lstStyle/>
        <a:p>
          <a:endParaRPr lang="de-DE"/>
        </a:p>
      </dgm:t>
    </dgm:pt>
    <dgm:pt modelId="{480032CD-D4FA-2B4B-A56A-A741FA9D8D7C}" type="pres">
      <dgm:prSet presAssocID="{263A2C98-38A9-034B-93F0-497081F1A1F5}" presName="vertOne" presStyleCnt="0"/>
      <dgm:spPr/>
      <dgm:t>
        <a:bodyPr/>
        <a:lstStyle/>
        <a:p>
          <a:endParaRPr lang="de-DE"/>
        </a:p>
      </dgm:t>
    </dgm:pt>
    <dgm:pt modelId="{B2A863CD-05C7-1B43-B8B4-91DF8F0FCF01}" type="pres">
      <dgm:prSet presAssocID="{263A2C98-38A9-034B-93F0-497081F1A1F5}" presName="txOne" presStyleLbl="node0" presStyleIdx="1" presStyleCnt="2">
        <dgm:presLayoutVars>
          <dgm:chPref val="3"/>
        </dgm:presLayoutVars>
      </dgm:prSet>
      <dgm:spPr/>
      <dgm:t>
        <a:bodyPr/>
        <a:lstStyle/>
        <a:p>
          <a:endParaRPr lang="de-DE"/>
        </a:p>
      </dgm:t>
    </dgm:pt>
    <dgm:pt modelId="{EFA0FF2E-D7CD-0645-9A92-513C981646DA}" type="pres">
      <dgm:prSet presAssocID="{263A2C98-38A9-034B-93F0-497081F1A1F5}" presName="parTransOne" presStyleCnt="0"/>
      <dgm:spPr/>
      <dgm:t>
        <a:bodyPr/>
        <a:lstStyle/>
        <a:p>
          <a:endParaRPr lang="de-DE"/>
        </a:p>
      </dgm:t>
    </dgm:pt>
    <dgm:pt modelId="{11A5B351-9245-B04C-ACF4-BDF888CF0FE7}" type="pres">
      <dgm:prSet presAssocID="{263A2C98-38A9-034B-93F0-497081F1A1F5}" presName="horzOne" presStyleCnt="0"/>
      <dgm:spPr/>
      <dgm:t>
        <a:bodyPr/>
        <a:lstStyle/>
        <a:p>
          <a:endParaRPr lang="de-DE"/>
        </a:p>
      </dgm:t>
    </dgm:pt>
    <dgm:pt modelId="{3BFD6C27-2554-AF48-AB4D-0555DABC4170}" type="pres">
      <dgm:prSet presAssocID="{6BAE6B71-BECA-474C-BE4C-55F219FB747A}" presName="vertTwo" presStyleCnt="0"/>
      <dgm:spPr/>
      <dgm:t>
        <a:bodyPr/>
        <a:lstStyle/>
        <a:p>
          <a:endParaRPr lang="de-DE"/>
        </a:p>
      </dgm:t>
    </dgm:pt>
    <dgm:pt modelId="{623CDF71-3204-9D45-BC27-0F8CC2EC258E}" type="pres">
      <dgm:prSet presAssocID="{6BAE6B71-BECA-474C-BE4C-55F219FB747A}" presName="txTwo" presStyleLbl="node2" presStyleIdx="1" presStyleCnt="2">
        <dgm:presLayoutVars>
          <dgm:chPref val="3"/>
        </dgm:presLayoutVars>
      </dgm:prSet>
      <dgm:spPr/>
      <dgm:t>
        <a:bodyPr/>
        <a:lstStyle/>
        <a:p>
          <a:endParaRPr lang="de-DE"/>
        </a:p>
      </dgm:t>
    </dgm:pt>
    <dgm:pt modelId="{ADB3610D-DDF3-9541-AA6E-260338369EB5}" type="pres">
      <dgm:prSet presAssocID="{6BAE6B71-BECA-474C-BE4C-55F219FB747A}" presName="parTransTwo" presStyleCnt="0"/>
      <dgm:spPr/>
      <dgm:t>
        <a:bodyPr/>
        <a:lstStyle/>
        <a:p>
          <a:endParaRPr lang="de-DE"/>
        </a:p>
      </dgm:t>
    </dgm:pt>
    <dgm:pt modelId="{8DC448B5-8EF8-DC46-8484-E620B7882406}" type="pres">
      <dgm:prSet presAssocID="{6BAE6B71-BECA-474C-BE4C-55F219FB747A}" presName="horzTwo" presStyleCnt="0"/>
      <dgm:spPr/>
      <dgm:t>
        <a:bodyPr/>
        <a:lstStyle/>
        <a:p>
          <a:endParaRPr lang="de-DE"/>
        </a:p>
      </dgm:t>
    </dgm:pt>
    <dgm:pt modelId="{AE2557CF-9E83-D04F-BB18-E1130A34E79A}" type="pres">
      <dgm:prSet presAssocID="{19B02AE8-95E9-0848-931E-FEEDA61C57D9}" presName="vertThree" presStyleCnt="0"/>
      <dgm:spPr/>
      <dgm:t>
        <a:bodyPr/>
        <a:lstStyle/>
        <a:p>
          <a:endParaRPr lang="de-DE"/>
        </a:p>
      </dgm:t>
    </dgm:pt>
    <dgm:pt modelId="{BEF1F620-3F76-D741-BB16-EAA72595B783}" type="pres">
      <dgm:prSet presAssocID="{19B02AE8-95E9-0848-931E-FEEDA61C57D9}" presName="txThree" presStyleLbl="node3" presStyleIdx="1" presStyleCnt="2">
        <dgm:presLayoutVars>
          <dgm:chPref val="3"/>
        </dgm:presLayoutVars>
      </dgm:prSet>
      <dgm:spPr/>
      <dgm:t>
        <a:bodyPr/>
        <a:lstStyle/>
        <a:p>
          <a:endParaRPr lang="de-DE"/>
        </a:p>
      </dgm:t>
    </dgm:pt>
    <dgm:pt modelId="{6CDB1DB2-FB79-8D43-9939-12D310D86DB2}" type="pres">
      <dgm:prSet presAssocID="{19B02AE8-95E9-0848-931E-FEEDA61C57D9}" presName="parTransThree" presStyleCnt="0"/>
      <dgm:spPr/>
    </dgm:pt>
    <dgm:pt modelId="{BCAFD5FC-E273-E34A-8853-5500BD8B4C7F}" type="pres">
      <dgm:prSet presAssocID="{19B02AE8-95E9-0848-931E-FEEDA61C57D9}" presName="horzThree" presStyleCnt="0"/>
      <dgm:spPr/>
      <dgm:t>
        <a:bodyPr/>
        <a:lstStyle/>
        <a:p>
          <a:endParaRPr lang="de-DE"/>
        </a:p>
      </dgm:t>
    </dgm:pt>
    <dgm:pt modelId="{E8863C64-0259-9D45-A9C0-2D8E5EE0A423}" type="pres">
      <dgm:prSet presAssocID="{A7DD0AD0-5BB5-3E44-AAB2-57E5D1AC989E}" presName="vertFour" presStyleCnt="0">
        <dgm:presLayoutVars>
          <dgm:chPref val="3"/>
        </dgm:presLayoutVars>
      </dgm:prSet>
      <dgm:spPr/>
    </dgm:pt>
    <dgm:pt modelId="{A3B99D70-E957-C347-825B-279E07BEA460}" type="pres">
      <dgm:prSet presAssocID="{A7DD0AD0-5BB5-3E44-AAB2-57E5D1AC989E}" presName="txFour" presStyleLbl="node4" presStyleIdx="3" presStyleCnt="6">
        <dgm:presLayoutVars>
          <dgm:chPref val="3"/>
        </dgm:presLayoutVars>
      </dgm:prSet>
      <dgm:spPr/>
      <dgm:t>
        <a:bodyPr/>
        <a:lstStyle/>
        <a:p>
          <a:endParaRPr lang="de-CH"/>
        </a:p>
      </dgm:t>
    </dgm:pt>
    <dgm:pt modelId="{925A7FCD-31BC-1B40-A520-A0AB55DE0786}" type="pres">
      <dgm:prSet presAssocID="{A7DD0AD0-5BB5-3E44-AAB2-57E5D1AC989E}" presName="parTransFour" presStyleCnt="0"/>
      <dgm:spPr/>
    </dgm:pt>
    <dgm:pt modelId="{33491893-1844-F74B-BDE8-8B18008CCFA1}" type="pres">
      <dgm:prSet presAssocID="{A7DD0AD0-5BB5-3E44-AAB2-57E5D1AC989E}" presName="horzFour" presStyleCnt="0"/>
      <dgm:spPr/>
    </dgm:pt>
    <dgm:pt modelId="{B0B45372-40E6-784D-9F2F-2EB00040C4D7}" type="pres">
      <dgm:prSet presAssocID="{5350FD0F-57CD-8A42-9A44-638CD24FB26D}" presName="vertFour" presStyleCnt="0">
        <dgm:presLayoutVars>
          <dgm:chPref val="3"/>
        </dgm:presLayoutVars>
      </dgm:prSet>
      <dgm:spPr/>
    </dgm:pt>
    <dgm:pt modelId="{4C9C54B6-C4DE-3C45-A1AF-84499C433D71}" type="pres">
      <dgm:prSet presAssocID="{5350FD0F-57CD-8A42-9A44-638CD24FB26D}" presName="txFour" presStyleLbl="node4" presStyleIdx="4" presStyleCnt="6">
        <dgm:presLayoutVars>
          <dgm:chPref val="3"/>
        </dgm:presLayoutVars>
      </dgm:prSet>
      <dgm:spPr/>
      <dgm:t>
        <a:bodyPr/>
        <a:lstStyle/>
        <a:p>
          <a:endParaRPr lang="de-DE"/>
        </a:p>
      </dgm:t>
    </dgm:pt>
    <dgm:pt modelId="{2B8C61B0-0825-5F4D-9BB3-640461BA18A7}" type="pres">
      <dgm:prSet presAssocID="{5350FD0F-57CD-8A42-9A44-638CD24FB26D}" presName="parTransFour" presStyleCnt="0"/>
      <dgm:spPr/>
    </dgm:pt>
    <dgm:pt modelId="{CC0DF1D7-ED79-1B49-87C7-BFA1E9705D61}" type="pres">
      <dgm:prSet presAssocID="{5350FD0F-57CD-8A42-9A44-638CD24FB26D}" presName="horzFour" presStyleCnt="0"/>
      <dgm:spPr/>
    </dgm:pt>
    <dgm:pt modelId="{E29BFD38-8C93-384D-BB31-F474A1990BC7}" type="pres">
      <dgm:prSet presAssocID="{7CBB0475-2EFD-A944-B23A-0B2867D38183}" presName="vertFour" presStyleCnt="0">
        <dgm:presLayoutVars>
          <dgm:chPref val="3"/>
        </dgm:presLayoutVars>
      </dgm:prSet>
      <dgm:spPr/>
    </dgm:pt>
    <dgm:pt modelId="{B50DFFDF-801D-E346-B5AB-9845D7875ABE}" type="pres">
      <dgm:prSet presAssocID="{7CBB0475-2EFD-A944-B23A-0B2867D38183}" presName="txFour" presStyleLbl="node4" presStyleIdx="5" presStyleCnt="6">
        <dgm:presLayoutVars>
          <dgm:chPref val="3"/>
        </dgm:presLayoutVars>
      </dgm:prSet>
      <dgm:spPr/>
      <dgm:t>
        <a:bodyPr/>
        <a:lstStyle/>
        <a:p>
          <a:endParaRPr lang="de-DE"/>
        </a:p>
      </dgm:t>
    </dgm:pt>
    <dgm:pt modelId="{55FD3276-BD61-E748-81AD-D48CD1BA5ADE}" type="pres">
      <dgm:prSet presAssocID="{7CBB0475-2EFD-A944-B23A-0B2867D38183}" presName="horzFour" presStyleCnt="0"/>
      <dgm:spPr/>
    </dgm:pt>
  </dgm:ptLst>
  <dgm:cxnLst>
    <dgm:cxn modelId="{17AA30DF-897C-9444-B659-340CF8696FCD}" type="presOf" srcId="{8B8F2E69-A58D-9846-B3EF-58CD844E5A77}" destId="{8BE80A6C-5D37-774D-875E-4EB57965F923}" srcOrd="0" destOrd="0" presId="urn:microsoft.com/office/officeart/2005/8/layout/hierarchy4"/>
    <dgm:cxn modelId="{957BEDD5-E17D-6147-A421-E75479A97E24}" type="presOf" srcId="{47BF53E8-8EC1-4A80-A6C3-B3BA7B8757F1}" destId="{B6153794-5F56-4EF4-B2CF-74B7D2FDC41B}" srcOrd="0" destOrd="0" presId="urn:microsoft.com/office/officeart/2005/8/layout/hierarchy4"/>
    <dgm:cxn modelId="{A269CC95-F64F-9E41-A1A3-F9DA432613BF}" type="presOf" srcId="{263A2C98-38A9-034B-93F0-497081F1A1F5}" destId="{B2A863CD-05C7-1B43-B8B4-91DF8F0FCF01}" srcOrd="0" destOrd="0" presId="urn:microsoft.com/office/officeart/2005/8/layout/hierarchy4"/>
    <dgm:cxn modelId="{4F246676-6FE9-234C-A8C5-365FEBC0C3FA}" type="presOf" srcId="{A7DD0AD0-5BB5-3E44-AAB2-57E5D1AC989E}" destId="{A3B99D70-E957-C347-825B-279E07BEA460}" srcOrd="0" destOrd="0" presId="urn:microsoft.com/office/officeart/2005/8/layout/hierarchy4"/>
    <dgm:cxn modelId="{9EB5FEA5-2384-694D-98D5-B2826815D08A}" srcId="{A7DD0AD0-5BB5-3E44-AAB2-57E5D1AC989E}" destId="{5350FD0F-57CD-8A42-9A44-638CD24FB26D}" srcOrd="0" destOrd="0" parTransId="{3F1A7AE3-54E2-A94C-BCEA-8D2BB2C7809C}" sibTransId="{1488C0C7-53FC-DC47-9FFE-29D41625C8E1}"/>
    <dgm:cxn modelId="{0AED0B45-E15F-C145-B1C5-01E2EF4B1A9E}" type="presOf" srcId="{19B02AE8-95E9-0848-931E-FEEDA61C57D9}" destId="{BEF1F620-3F76-D741-BB16-EAA72595B783}" srcOrd="0" destOrd="0" presId="urn:microsoft.com/office/officeart/2005/8/layout/hierarchy4"/>
    <dgm:cxn modelId="{86737450-10F8-B24C-9D71-390D6528ACDD}" srcId="{57974136-D527-48F3-9565-FAF359626207}" destId="{8B8F2E69-A58D-9846-B3EF-58CD844E5A77}" srcOrd="0" destOrd="0" parTransId="{BDA0E5B5-8D6D-CA46-B1B5-32F41CD6BCC1}" sibTransId="{7AAA7074-C81A-584E-9490-80F283E58ECC}"/>
    <dgm:cxn modelId="{D696EC54-6A99-504B-B636-33E1B0CDD293}" srcId="{4C9A6E83-82B8-4F42-963C-0C09F7D551B0}" destId="{5BD1396E-9651-8E46-A376-7591F54C570F}" srcOrd="0" destOrd="0" parTransId="{FFF9DCD2-4B87-EB4A-BA0F-658BBC60AC7F}" sibTransId="{D50D3C07-F2E7-1F44-A338-603457A319DC}"/>
    <dgm:cxn modelId="{67006BD4-B3D0-CF4B-BF03-68F1A854D782}" type="presOf" srcId="{57974136-D527-48F3-9565-FAF359626207}" destId="{9431833C-B87F-410A-BE87-F13C4FC74519}" srcOrd="0" destOrd="0" presId="urn:microsoft.com/office/officeart/2005/8/layout/hierarchy4"/>
    <dgm:cxn modelId="{9A23F4F0-14C2-364B-874A-C0D74F54C5F8}" type="presOf" srcId="{6BAE6B71-BECA-474C-BE4C-55F219FB747A}" destId="{623CDF71-3204-9D45-BC27-0F8CC2EC258E}" srcOrd="0" destOrd="0" presId="urn:microsoft.com/office/officeart/2005/8/layout/hierarchy4"/>
    <dgm:cxn modelId="{DBB4EFE2-B6BE-FD40-A877-FB514C1D0D3E}" type="presOf" srcId="{84548CF9-9A7D-4631-9675-93B706679408}" destId="{79795B76-CEA1-415B-8151-3F1EABB6D8B8}" srcOrd="0" destOrd="0" presId="urn:microsoft.com/office/officeart/2005/8/layout/hierarchy4"/>
    <dgm:cxn modelId="{435F3062-DA4B-684D-87DE-6437C7AAE6D1}" srcId="{97AD56A8-4EB8-47AF-8612-40DAAC6ABEB6}" destId="{263A2C98-38A9-034B-93F0-497081F1A1F5}" srcOrd="1" destOrd="0" parTransId="{69F14045-FEC4-1042-8697-84DA46D01838}" sibTransId="{B334DE6C-39F1-2C4D-81D5-D43F3EDD0297}"/>
    <dgm:cxn modelId="{68DAA006-FEA3-A64B-9C4F-49752A1400D2}" type="presOf" srcId="{97AD56A8-4EB8-47AF-8612-40DAAC6ABEB6}" destId="{1FD01F69-DF26-4862-A97A-16BF6060C78D}" srcOrd="0" destOrd="0" presId="urn:microsoft.com/office/officeart/2005/8/layout/hierarchy4"/>
    <dgm:cxn modelId="{DA02FFCF-9B67-6F40-A7D7-1C203966CFA1}" type="presOf" srcId="{4C9A6E83-82B8-4F42-963C-0C09F7D551B0}" destId="{EBB52152-EA1D-4344-AD63-CCCDAF6FA344}" srcOrd="0" destOrd="0" presId="urn:microsoft.com/office/officeart/2005/8/layout/hierarchy4"/>
    <dgm:cxn modelId="{FCDCE07F-0A69-0346-B6E9-4AF2E43E54A1}" srcId="{263A2C98-38A9-034B-93F0-497081F1A1F5}" destId="{6BAE6B71-BECA-474C-BE4C-55F219FB747A}" srcOrd="0" destOrd="0" parTransId="{F89AA07D-96F7-6740-891C-62C208551E53}" sibTransId="{6C05B30E-5DD0-7D40-9F13-ECEBC6657EA0}"/>
    <dgm:cxn modelId="{F41A5663-D44D-6448-8E4F-19E21CCB761B}" srcId="{6BAE6B71-BECA-474C-BE4C-55F219FB747A}" destId="{19B02AE8-95E9-0848-931E-FEEDA61C57D9}" srcOrd="0" destOrd="0" parTransId="{6628CF04-5016-CD49-87C2-704625790BA2}" sibTransId="{E1484EA4-0ED2-2943-8632-9F4CF17E7A1D}"/>
    <dgm:cxn modelId="{15343DD4-73C8-E946-A890-615EA8CB3AF4}" srcId="{5350FD0F-57CD-8A42-9A44-638CD24FB26D}" destId="{7CBB0475-2EFD-A944-B23A-0B2867D38183}" srcOrd="0" destOrd="0" parTransId="{390D1EBF-0E85-A84D-9CDA-C6B9E8212598}" sibTransId="{3074678E-29CC-FE4A-BD1E-A68C7DE097DB}"/>
    <dgm:cxn modelId="{FDBC6555-75E6-4716-AA8F-648CC5DB45A7}" srcId="{97AD56A8-4EB8-47AF-8612-40DAAC6ABEB6}" destId="{47BF53E8-8EC1-4A80-A6C3-B3BA7B8757F1}" srcOrd="0" destOrd="0" parTransId="{A2EE15C4-6704-4F07-999B-CE643550CD93}" sibTransId="{1F270D1F-A181-45D1-BD7F-4197331128D2}"/>
    <dgm:cxn modelId="{0BFFC78A-D857-4909-AF19-39F33EC183E2}" srcId="{84548CF9-9A7D-4631-9675-93B706679408}" destId="{57974136-D527-48F3-9565-FAF359626207}" srcOrd="0" destOrd="0" parTransId="{37476ED0-CA13-457E-BDF6-D135F64E9BCF}" sibTransId="{56702A17-2FCA-496C-A1B7-4AC18BCFA2F3}"/>
    <dgm:cxn modelId="{AD6DCA33-B222-5346-857B-8DFDA060865C}" srcId="{8B8F2E69-A58D-9846-B3EF-58CD844E5A77}" destId="{4C9A6E83-82B8-4F42-963C-0C09F7D551B0}" srcOrd="0" destOrd="0" parTransId="{AE135148-73F3-EE4E-81AC-543E50BA0FEC}" sibTransId="{C3280543-7CF1-0B41-943B-856CEDFE8887}"/>
    <dgm:cxn modelId="{E8CC80E1-6E0D-4B82-9AF9-DB88B7EB11A2}" srcId="{47BF53E8-8EC1-4A80-A6C3-B3BA7B8757F1}" destId="{84548CF9-9A7D-4631-9675-93B706679408}" srcOrd="0" destOrd="0" parTransId="{3E765393-1E29-491B-801E-793B30B993D7}" sibTransId="{F3DBED52-0777-4F54-A457-A26C58CE97CA}"/>
    <dgm:cxn modelId="{AD51E2B8-4374-B64F-8E0D-1E258BEE7684}" type="presOf" srcId="{5BD1396E-9651-8E46-A376-7591F54C570F}" destId="{58257C00-ED88-F547-B9E6-ED31B5AE5A4E}" srcOrd="0" destOrd="0" presId="urn:microsoft.com/office/officeart/2005/8/layout/hierarchy4"/>
    <dgm:cxn modelId="{D76D8238-6B75-3443-8715-3BBFFF581F82}" type="presOf" srcId="{7CBB0475-2EFD-A944-B23A-0B2867D38183}" destId="{B50DFFDF-801D-E346-B5AB-9845D7875ABE}" srcOrd="0" destOrd="0" presId="urn:microsoft.com/office/officeart/2005/8/layout/hierarchy4"/>
    <dgm:cxn modelId="{3593286C-0CBC-BE40-9A42-9277D2AE861F}" srcId="{19B02AE8-95E9-0848-931E-FEEDA61C57D9}" destId="{A7DD0AD0-5BB5-3E44-AAB2-57E5D1AC989E}" srcOrd="0" destOrd="0" parTransId="{5C8EAB14-9EC1-484E-98AA-6CAD7E1393B7}" sibTransId="{F9B64AEB-EDB7-BD42-8B99-A61DAD366345}"/>
    <dgm:cxn modelId="{66885E02-AEC8-B245-90FE-4537CA410069}" type="presOf" srcId="{5350FD0F-57CD-8A42-9A44-638CD24FB26D}" destId="{4C9C54B6-C4DE-3C45-A1AF-84499C433D71}" srcOrd="0" destOrd="0" presId="urn:microsoft.com/office/officeart/2005/8/layout/hierarchy4"/>
    <dgm:cxn modelId="{A6CE23B8-EB7B-B647-B884-FAA696BA518B}" type="presParOf" srcId="{1FD01F69-DF26-4862-A97A-16BF6060C78D}" destId="{15B06E7F-E7CA-4D06-AC1E-E8027E563E03}" srcOrd="0" destOrd="0" presId="urn:microsoft.com/office/officeart/2005/8/layout/hierarchy4"/>
    <dgm:cxn modelId="{74A0329A-46E4-7842-A596-46B80D94207B}" type="presParOf" srcId="{15B06E7F-E7CA-4D06-AC1E-E8027E563E03}" destId="{B6153794-5F56-4EF4-B2CF-74B7D2FDC41B}" srcOrd="0" destOrd="0" presId="urn:microsoft.com/office/officeart/2005/8/layout/hierarchy4"/>
    <dgm:cxn modelId="{78B3A940-3C56-924F-94DC-EBC8DD90936F}" type="presParOf" srcId="{15B06E7F-E7CA-4D06-AC1E-E8027E563E03}" destId="{617CF838-0E49-4D3F-A644-CDA73871E1F3}" srcOrd="1" destOrd="0" presId="urn:microsoft.com/office/officeart/2005/8/layout/hierarchy4"/>
    <dgm:cxn modelId="{1E9BD6FE-9DE6-4A4E-A2CC-009158428262}" type="presParOf" srcId="{15B06E7F-E7CA-4D06-AC1E-E8027E563E03}" destId="{09FAD864-EFF5-4B94-AEB7-56C389BE84ED}" srcOrd="2" destOrd="0" presId="urn:microsoft.com/office/officeart/2005/8/layout/hierarchy4"/>
    <dgm:cxn modelId="{D308C6C6-C282-8F47-9133-879CA352DCD1}" type="presParOf" srcId="{09FAD864-EFF5-4B94-AEB7-56C389BE84ED}" destId="{12868F1D-6C8B-4985-AA7F-50715D268734}" srcOrd="0" destOrd="0" presId="urn:microsoft.com/office/officeart/2005/8/layout/hierarchy4"/>
    <dgm:cxn modelId="{B991F81C-368C-554F-822B-33EE9567B685}" type="presParOf" srcId="{12868F1D-6C8B-4985-AA7F-50715D268734}" destId="{79795B76-CEA1-415B-8151-3F1EABB6D8B8}" srcOrd="0" destOrd="0" presId="urn:microsoft.com/office/officeart/2005/8/layout/hierarchy4"/>
    <dgm:cxn modelId="{6E81F0DC-0CB2-0246-BDBC-1EB6F4B3618A}" type="presParOf" srcId="{12868F1D-6C8B-4985-AA7F-50715D268734}" destId="{106E1BC4-A50B-4E6F-AADF-BED12EB45EA3}" srcOrd="1" destOrd="0" presId="urn:microsoft.com/office/officeart/2005/8/layout/hierarchy4"/>
    <dgm:cxn modelId="{7A426A1B-1610-D242-8F7C-0AAE77153568}" type="presParOf" srcId="{12868F1D-6C8B-4985-AA7F-50715D268734}" destId="{4A94AD23-5B08-4FAC-8396-4250B4C742DB}" srcOrd="2" destOrd="0" presId="urn:microsoft.com/office/officeart/2005/8/layout/hierarchy4"/>
    <dgm:cxn modelId="{0719153B-9705-E144-980D-AE4500DDC12D}" type="presParOf" srcId="{4A94AD23-5B08-4FAC-8396-4250B4C742DB}" destId="{9D57CC93-A817-45B8-BFC8-1F2BA6D37561}" srcOrd="0" destOrd="0" presId="urn:microsoft.com/office/officeart/2005/8/layout/hierarchy4"/>
    <dgm:cxn modelId="{8660936F-D58D-5942-A676-703FDF94A66E}" type="presParOf" srcId="{9D57CC93-A817-45B8-BFC8-1F2BA6D37561}" destId="{9431833C-B87F-410A-BE87-F13C4FC74519}" srcOrd="0" destOrd="0" presId="urn:microsoft.com/office/officeart/2005/8/layout/hierarchy4"/>
    <dgm:cxn modelId="{EF2264CA-FD79-9C42-A439-A9BD23F3AAE6}" type="presParOf" srcId="{9D57CC93-A817-45B8-BFC8-1F2BA6D37561}" destId="{773FB517-DBF0-0241-B40D-6DBE1CF77CEA}" srcOrd="1" destOrd="0" presId="urn:microsoft.com/office/officeart/2005/8/layout/hierarchy4"/>
    <dgm:cxn modelId="{0335E05D-B249-7D4E-878D-88EEB27990F5}" type="presParOf" srcId="{9D57CC93-A817-45B8-BFC8-1F2BA6D37561}" destId="{E07E6EE7-E596-46A0-A8D7-E46E1C203FE6}" srcOrd="2" destOrd="0" presId="urn:microsoft.com/office/officeart/2005/8/layout/hierarchy4"/>
    <dgm:cxn modelId="{99C8CF88-1FD0-FF42-980E-7953A3D40606}" type="presParOf" srcId="{E07E6EE7-E596-46A0-A8D7-E46E1C203FE6}" destId="{3ED317D6-CF43-8C4F-841E-D93D64E1E508}" srcOrd="0" destOrd="0" presId="urn:microsoft.com/office/officeart/2005/8/layout/hierarchy4"/>
    <dgm:cxn modelId="{E5D71DC7-498B-0E40-A3C1-3332057E709F}" type="presParOf" srcId="{3ED317D6-CF43-8C4F-841E-D93D64E1E508}" destId="{8BE80A6C-5D37-774D-875E-4EB57965F923}" srcOrd="0" destOrd="0" presId="urn:microsoft.com/office/officeart/2005/8/layout/hierarchy4"/>
    <dgm:cxn modelId="{1C21D6DD-D262-3348-AD4B-8FF1FC6B1155}" type="presParOf" srcId="{3ED317D6-CF43-8C4F-841E-D93D64E1E508}" destId="{BEEFDE3D-BD95-D146-81EE-484FC15B95BD}" srcOrd="1" destOrd="0" presId="urn:microsoft.com/office/officeart/2005/8/layout/hierarchy4"/>
    <dgm:cxn modelId="{7BC0A4C8-7408-7D4D-95A0-40CA8CF75FFA}" type="presParOf" srcId="{3ED317D6-CF43-8C4F-841E-D93D64E1E508}" destId="{E1F63FA8-D357-B341-BE90-25B15CF45329}" srcOrd="2" destOrd="0" presId="urn:microsoft.com/office/officeart/2005/8/layout/hierarchy4"/>
    <dgm:cxn modelId="{8E6B813F-7A5F-D743-8DC9-63002DB6A623}" type="presParOf" srcId="{E1F63FA8-D357-B341-BE90-25B15CF45329}" destId="{FA004403-EB52-554A-9D9B-4EB4CC2A1F36}" srcOrd="0" destOrd="0" presId="urn:microsoft.com/office/officeart/2005/8/layout/hierarchy4"/>
    <dgm:cxn modelId="{76196704-83D0-7F4A-ADDC-87D7CBCF9CE8}" type="presParOf" srcId="{FA004403-EB52-554A-9D9B-4EB4CC2A1F36}" destId="{EBB52152-EA1D-4344-AD63-CCCDAF6FA344}" srcOrd="0" destOrd="0" presId="urn:microsoft.com/office/officeart/2005/8/layout/hierarchy4"/>
    <dgm:cxn modelId="{CD0351EB-67EA-F549-A5E5-711301D3B96E}" type="presParOf" srcId="{FA004403-EB52-554A-9D9B-4EB4CC2A1F36}" destId="{DB4FA82F-E084-8C42-91B8-56403DCD7002}" srcOrd="1" destOrd="0" presId="urn:microsoft.com/office/officeart/2005/8/layout/hierarchy4"/>
    <dgm:cxn modelId="{6347FF8F-743B-0740-A9C5-9059A865F40D}" type="presParOf" srcId="{FA004403-EB52-554A-9D9B-4EB4CC2A1F36}" destId="{15CAB22A-64B3-6841-A602-D7E27D6FD803}" srcOrd="2" destOrd="0" presId="urn:microsoft.com/office/officeart/2005/8/layout/hierarchy4"/>
    <dgm:cxn modelId="{B21D57AB-F9D2-8E4C-9256-21E330FFC4A9}" type="presParOf" srcId="{15CAB22A-64B3-6841-A602-D7E27D6FD803}" destId="{CFB10B22-B3B5-4B43-BFBA-7EB49B215BC4}" srcOrd="0" destOrd="0" presId="urn:microsoft.com/office/officeart/2005/8/layout/hierarchy4"/>
    <dgm:cxn modelId="{66AB48D4-371C-C745-B9C6-B2769DF55169}" type="presParOf" srcId="{CFB10B22-B3B5-4B43-BFBA-7EB49B215BC4}" destId="{58257C00-ED88-F547-B9E6-ED31B5AE5A4E}" srcOrd="0" destOrd="0" presId="urn:microsoft.com/office/officeart/2005/8/layout/hierarchy4"/>
    <dgm:cxn modelId="{D2B37DA1-5EEC-AC49-A2CC-405B7923DC14}" type="presParOf" srcId="{CFB10B22-B3B5-4B43-BFBA-7EB49B215BC4}" destId="{4EB11D55-E147-2E46-8DFE-A88A49007C47}" srcOrd="1" destOrd="0" presId="urn:microsoft.com/office/officeart/2005/8/layout/hierarchy4"/>
    <dgm:cxn modelId="{199AC276-E3A2-5E42-BC6D-E986F25CED70}" type="presParOf" srcId="{1FD01F69-DF26-4862-A97A-16BF6060C78D}" destId="{BEE6BF98-14FC-3343-86B5-B6CC4683BFBE}" srcOrd="1" destOrd="0" presId="urn:microsoft.com/office/officeart/2005/8/layout/hierarchy4"/>
    <dgm:cxn modelId="{D4006ADA-343A-CD49-8A80-064E7463D7E6}" type="presParOf" srcId="{1FD01F69-DF26-4862-A97A-16BF6060C78D}" destId="{480032CD-D4FA-2B4B-A56A-A741FA9D8D7C}" srcOrd="2" destOrd="0" presId="urn:microsoft.com/office/officeart/2005/8/layout/hierarchy4"/>
    <dgm:cxn modelId="{E952EEB1-1CC6-9047-9CA6-7BD66BB2E537}" type="presParOf" srcId="{480032CD-D4FA-2B4B-A56A-A741FA9D8D7C}" destId="{B2A863CD-05C7-1B43-B8B4-91DF8F0FCF01}" srcOrd="0" destOrd="0" presId="urn:microsoft.com/office/officeart/2005/8/layout/hierarchy4"/>
    <dgm:cxn modelId="{48D4942C-402F-F44B-BBFA-2C5C7D701637}" type="presParOf" srcId="{480032CD-D4FA-2B4B-A56A-A741FA9D8D7C}" destId="{EFA0FF2E-D7CD-0645-9A92-513C981646DA}" srcOrd="1" destOrd="0" presId="urn:microsoft.com/office/officeart/2005/8/layout/hierarchy4"/>
    <dgm:cxn modelId="{5D9F57B5-28E0-B842-B364-DB48C403EB29}" type="presParOf" srcId="{480032CD-D4FA-2B4B-A56A-A741FA9D8D7C}" destId="{11A5B351-9245-B04C-ACF4-BDF888CF0FE7}" srcOrd="2" destOrd="0" presId="urn:microsoft.com/office/officeart/2005/8/layout/hierarchy4"/>
    <dgm:cxn modelId="{8F4861FE-F9F5-904A-9A9D-C6AFF5ABDE3B}" type="presParOf" srcId="{11A5B351-9245-B04C-ACF4-BDF888CF0FE7}" destId="{3BFD6C27-2554-AF48-AB4D-0555DABC4170}" srcOrd="0" destOrd="0" presId="urn:microsoft.com/office/officeart/2005/8/layout/hierarchy4"/>
    <dgm:cxn modelId="{8E874C36-54FA-104D-BE57-DB027E3B69C9}" type="presParOf" srcId="{3BFD6C27-2554-AF48-AB4D-0555DABC4170}" destId="{623CDF71-3204-9D45-BC27-0F8CC2EC258E}" srcOrd="0" destOrd="0" presId="urn:microsoft.com/office/officeart/2005/8/layout/hierarchy4"/>
    <dgm:cxn modelId="{1E0E10B8-AF40-3648-8B84-DE63BBA5BB43}" type="presParOf" srcId="{3BFD6C27-2554-AF48-AB4D-0555DABC4170}" destId="{ADB3610D-DDF3-9541-AA6E-260338369EB5}" srcOrd="1" destOrd="0" presId="urn:microsoft.com/office/officeart/2005/8/layout/hierarchy4"/>
    <dgm:cxn modelId="{EB4B7644-E878-AA44-8CD7-DEE14FFE899F}" type="presParOf" srcId="{3BFD6C27-2554-AF48-AB4D-0555DABC4170}" destId="{8DC448B5-8EF8-DC46-8484-E620B7882406}" srcOrd="2" destOrd="0" presId="urn:microsoft.com/office/officeart/2005/8/layout/hierarchy4"/>
    <dgm:cxn modelId="{F3AD91A4-A7A7-794D-B337-F42BFB8FFDA1}" type="presParOf" srcId="{8DC448B5-8EF8-DC46-8484-E620B7882406}" destId="{AE2557CF-9E83-D04F-BB18-E1130A34E79A}" srcOrd="0" destOrd="0" presId="urn:microsoft.com/office/officeart/2005/8/layout/hierarchy4"/>
    <dgm:cxn modelId="{E40583AD-06A1-254D-A5F0-FDC0ACCD0ED6}" type="presParOf" srcId="{AE2557CF-9E83-D04F-BB18-E1130A34E79A}" destId="{BEF1F620-3F76-D741-BB16-EAA72595B783}" srcOrd="0" destOrd="0" presId="urn:microsoft.com/office/officeart/2005/8/layout/hierarchy4"/>
    <dgm:cxn modelId="{B03EFF1D-FE24-0C47-911E-93B10D3ABA8E}" type="presParOf" srcId="{AE2557CF-9E83-D04F-BB18-E1130A34E79A}" destId="{6CDB1DB2-FB79-8D43-9939-12D310D86DB2}" srcOrd="1" destOrd="0" presId="urn:microsoft.com/office/officeart/2005/8/layout/hierarchy4"/>
    <dgm:cxn modelId="{3F22C10C-1AEC-9643-A47B-60870A6304CA}" type="presParOf" srcId="{AE2557CF-9E83-D04F-BB18-E1130A34E79A}" destId="{BCAFD5FC-E273-E34A-8853-5500BD8B4C7F}" srcOrd="2" destOrd="0" presId="urn:microsoft.com/office/officeart/2005/8/layout/hierarchy4"/>
    <dgm:cxn modelId="{37D61E90-DF8C-1A40-B1FF-81C8E62E52D6}" type="presParOf" srcId="{BCAFD5FC-E273-E34A-8853-5500BD8B4C7F}" destId="{E8863C64-0259-9D45-A9C0-2D8E5EE0A423}" srcOrd="0" destOrd="0" presId="urn:microsoft.com/office/officeart/2005/8/layout/hierarchy4"/>
    <dgm:cxn modelId="{BAE691E7-BD20-7949-9BF4-0EBD6EA760A8}" type="presParOf" srcId="{E8863C64-0259-9D45-A9C0-2D8E5EE0A423}" destId="{A3B99D70-E957-C347-825B-279E07BEA460}" srcOrd="0" destOrd="0" presId="urn:microsoft.com/office/officeart/2005/8/layout/hierarchy4"/>
    <dgm:cxn modelId="{70D1EAE1-3666-6142-B0B3-54BF5516D3AB}" type="presParOf" srcId="{E8863C64-0259-9D45-A9C0-2D8E5EE0A423}" destId="{925A7FCD-31BC-1B40-A520-A0AB55DE0786}" srcOrd="1" destOrd="0" presId="urn:microsoft.com/office/officeart/2005/8/layout/hierarchy4"/>
    <dgm:cxn modelId="{3E4EC025-0023-AE4C-83F6-0BCF3115B2B0}" type="presParOf" srcId="{E8863C64-0259-9D45-A9C0-2D8E5EE0A423}" destId="{33491893-1844-F74B-BDE8-8B18008CCFA1}" srcOrd="2" destOrd="0" presId="urn:microsoft.com/office/officeart/2005/8/layout/hierarchy4"/>
    <dgm:cxn modelId="{B0587B28-0D26-0144-8FAF-301E461A3314}" type="presParOf" srcId="{33491893-1844-F74B-BDE8-8B18008CCFA1}" destId="{B0B45372-40E6-784D-9F2F-2EB00040C4D7}" srcOrd="0" destOrd="0" presId="urn:microsoft.com/office/officeart/2005/8/layout/hierarchy4"/>
    <dgm:cxn modelId="{6AEEBBC7-F82C-A247-BCE5-79252B494665}" type="presParOf" srcId="{B0B45372-40E6-784D-9F2F-2EB00040C4D7}" destId="{4C9C54B6-C4DE-3C45-A1AF-84499C433D71}" srcOrd="0" destOrd="0" presId="urn:microsoft.com/office/officeart/2005/8/layout/hierarchy4"/>
    <dgm:cxn modelId="{9766B1A7-E1E5-2D4D-83CB-212F5D12CD1E}" type="presParOf" srcId="{B0B45372-40E6-784D-9F2F-2EB00040C4D7}" destId="{2B8C61B0-0825-5F4D-9BB3-640461BA18A7}" srcOrd="1" destOrd="0" presId="urn:microsoft.com/office/officeart/2005/8/layout/hierarchy4"/>
    <dgm:cxn modelId="{A963C876-5D13-0043-A250-C32DBA2771ED}" type="presParOf" srcId="{B0B45372-40E6-784D-9F2F-2EB00040C4D7}" destId="{CC0DF1D7-ED79-1B49-87C7-BFA1E9705D61}" srcOrd="2" destOrd="0" presId="urn:microsoft.com/office/officeart/2005/8/layout/hierarchy4"/>
    <dgm:cxn modelId="{79C5B620-12D1-9C46-A012-15D3533F9626}" type="presParOf" srcId="{CC0DF1D7-ED79-1B49-87C7-BFA1E9705D61}" destId="{E29BFD38-8C93-384D-BB31-F474A1990BC7}" srcOrd="0" destOrd="0" presId="urn:microsoft.com/office/officeart/2005/8/layout/hierarchy4"/>
    <dgm:cxn modelId="{F7F5BB84-66E5-3E4D-9565-E0367734D2FC}" type="presParOf" srcId="{E29BFD38-8C93-384D-BB31-F474A1990BC7}" destId="{B50DFFDF-801D-E346-B5AB-9845D7875ABE}" srcOrd="0" destOrd="0" presId="urn:microsoft.com/office/officeart/2005/8/layout/hierarchy4"/>
    <dgm:cxn modelId="{1C75AC2C-6DF2-DA4D-86EC-1B6060BCE4CC}" type="presParOf" srcId="{E29BFD38-8C93-384D-BB31-F474A1990BC7}" destId="{55FD3276-BD61-E748-81AD-D48CD1BA5AD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AD56A8-4EB8-47AF-8612-40DAAC6ABEB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de-CH"/>
        </a:p>
      </dgm:t>
    </dgm:pt>
    <dgm:pt modelId="{D5AA115E-3571-4B30-A8A6-3C59C02AC7CA}">
      <dgm:prSet phldrT="[Text]" custT="1"/>
      <dgm:spPr>
        <a:noFill/>
        <a:ln>
          <a:noFill/>
        </a:ln>
        <a:effectLst>
          <a:outerShdw blurRad="50800" dist="38100" dir="2700000" algn="tl" rotWithShape="0">
            <a:prstClr val="black">
              <a:alpha val="40000"/>
            </a:prstClr>
          </a:outerShdw>
        </a:effectLst>
      </dgm:spPr>
      <dgm:t>
        <a:bodyPr/>
        <a:lstStyle/>
        <a:p>
          <a:endParaRPr lang="de-CH" sz="4000" dirty="0"/>
        </a:p>
      </dgm:t>
    </dgm:pt>
    <dgm:pt modelId="{3F0A33AA-57CF-4BED-BA61-53F5D6C05E32}" type="parTrans" cxnId="{3C810D1A-AFD2-4259-BDE5-1E87340E4775}">
      <dgm:prSet/>
      <dgm:spPr/>
      <dgm:t>
        <a:bodyPr/>
        <a:lstStyle/>
        <a:p>
          <a:endParaRPr lang="de-CH" sz="4000"/>
        </a:p>
      </dgm:t>
    </dgm:pt>
    <dgm:pt modelId="{EF620236-B6BD-44F1-B3BC-C2D0A03D23AA}" type="sibTrans" cxnId="{3C810D1A-AFD2-4259-BDE5-1E87340E4775}">
      <dgm:prSet/>
      <dgm:spPr/>
      <dgm:t>
        <a:bodyPr/>
        <a:lstStyle/>
        <a:p>
          <a:endParaRPr lang="de-CH" sz="4000"/>
        </a:p>
      </dgm:t>
    </dgm:pt>
    <dgm:pt modelId="{47BF53E8-8EC1-4A80-A6C3-B3BA7B8757F1}">
      <dgm:prSet phldrT="[Tex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sz="4000" dirty="0" smtClean="0"/>
            <a:t>bisher</a:t>
          </a:r>
          <a:endParaRPr lang="de-CH" sz="4000" dirty="0"/>
        </a:p>
      </dgm:t>
    </dgm:pt>
    <dgm:pt modelId="{A2EE15C4-6704-4F07-999B-CE643550CD93}" type="parTrans" cxnId="{FDBC6555-75E6-4716-AA8F-648CC5DB45A7}">
      <dgm:prSet/>
      <dgm:spPr/>
      <dgm:t>
        <a:bodyPr/>
        <a:lstStyle/>
        <a:p>
          <a:endParaRPr lang="de-CH" sz="4000"/>
        </a:p>
      </dgm:t>
    </dgm:pt>
    <dgm:pt modelId="{1F270D1F-A181-45D1-BD7F-4197331128D2}" type="sibTrans" cxnId="{FDBC6555-75E6-4716-AA8F-648CC5DB45A7}">
      <dgm:prSet/>
      <dgm:spPr/>
      <dgm:t>
        <a:bodyPr/>
        <a:lstStyle/>
        <a:p>
          <a:endParaRPr lang="de-CH" sz="4000"/>
        </a:p>
      </dgm:t>
    </dgm:pt>
    <dgm:pt modelId="{E5C4C3A3-EB3B-49E1-AB19-71330108BC1A}">
      <dgm:prSet phldrT="[Text]" custT="1"/>
      <dgm:spPr>
        <a:ln>
          <a:noFill/>
        </a:ln>
        <a:effectLst>
          <a:outerShdw blurRad="50800" dist="38100" dir="2700000" algn="tl" rotWithShape="0">
            <a:prstClr val="black">
              <a:alpha val="40000"/>
            </a:prstClr>
          </a:outerShdw>
        </a:effectLst>
      </dgm:spPr>
      <dgm:t>
        <a:bodyPr/>
        <a:lstStyle/>
        <a:p>
          <a:r>
            <a:rPr lang="de-CH" sz="2800" dirty="0" smtClean="0"/>
            <a:t>B-Profil FS</a:t>
          </a:r>
          <a:endParaRPr lang="de-CH" sz="2800" dirty="0"/>
        </a:p>
      </dgm:t>
    </dgm:pt>
    <dgm:pt modelId="{B94794BF-8F5E-4E8A-8F61-5992E8E49CE7}" type="parTrans" cxnId="{10C0B111-7C21-412B-A013-345E8B4B34CA}">
      <dgm:prSet/>
      <dgm:spPr/>
      <dgm:t>
        <a:bodyPr/>
        <a:lstStyle/>
        <a:p>
          <a:endParaRPr lang="de-DE" sz="4000"/>
        </a:p>
      </dgm:t>
    </dgm:pt>
    <dgm:pt modelId="{707254D3-1818-4410-BAB9-3DCB0401B2C6}" type="sibTrans" cxnId="{10C0B111-7C21-412B-A013-345E8B4B34CA}">
      <dgm:prSet/>
      <dgm:spPr/>
      <dgm:t>
        <a:bodyPr/>
        <a:lstStyle/>
        <a:p>
          <a:endParaRPr lang="de-DE" sz="4000"/>
        </a:p>
      </dgm:t>
    </dgm:pt>
    <dgm:pt modelId="{84548CF9-9A7D-4631-9675-93B706679408}">
      <dgm:prSet phldrT="[Tex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sz="4000" dirty="0" smtClean="0"/>
            <a:t>3+3+2</a:t>
          </a:r>
          <a:endParaRPr lang="de-CH" sz="4000" dirty="0"/>
        </a:p>
      </dgm:t>
    </dgm:pt>
    <dgm:pt modelId="{3E765393-1E29-491B-801E-793B30B993D7}" type="parTrans" cxnId="{E8CC80E1-6E0D-4B82-9AF9-DB88B7EB11A2}">
      <dgm:prSet/>
      <dgm:spPr/>
      <dgm:t>
        <a:bodyPr/>
        <a:lstStyle/>
        <a:p>
          <a:endParaRPr lang="de-DE" sz="4000"/>
        </a:p>
      </dgm:t>
    </dgm:pt>
    <dgm:pt modelId="{F3DBED52-0777-4F54-A457-A26C58CE97CA}" type="sibTrans" cxnId="{E8CC80E1-6E0D-4B82-9AF9-DB88B7EB11A2}">
      <dgm:prSet/>
      <dgm:spPr/>
      <dgm:t>
        <a:bodyPr/>
        <a:lstStyle/>
        <a:p>
          <a:endParaRPr lang="de-DE" sz="4000"/>
        </a:p>
      </dgm:t>
    </dgm:pt>
    <dgm:pt modelId="{57974136-D527-48F3-9565-FAF359626207}">
      <dgm:prSet phldrT="[Tex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CH" sz="4000" dirty="0" smtClean="0">
              <a:solidFill>
                <a:srgbClr val="FFFFFF"/>
              </a:solidFill>
            </a:rPr>
            <a:t>2+2+2</a:t>
          </a:r>
          <a:endParaRPr lang="de-CH" sz="4000" dirty="0">
            <a:solidFill>
              <a:srgbClr val="FFFFFF"/>
            </a:solidFill>
          </a:endParaRPr>
        </a:p>
      </dgm:t>
    </dgm:pt>
    <dgm:pt modelId="{37476ED0-CA13-457E-BDF6-D135F64E9BCF}" type="parTrans" cxnId="{0BFFC78A-D857-4909-AF19-39F33EC183E2}">
      <dgm:prSet/>
      <dgm:spPr/>
      <dgm:t>
        <a:bodyPr/>
        <a:lstStyle/>
        <a:p>
          <a:endParaRPr lang="de-DE" sz="4000"/>
        </a:p>
      </dgm:t>
    </dgm:pt>
    <dgm:pt modelId="{56702A17-2FCA-496C-A1B7-4AC18BCFA2F3}" type="sibTrans" cxnId="{0BFFC78A-D857-4909-AF19-39F33EC183E2}">
      <dgm:prSet/>
      <dgm:spPr/>
      <dgm:t>
        <a:bodyPr/>
        <a:lstStyle/>
        <a:p>
          <a:endParaRPr lang="de-DE" sz="4000"/>
        </a:p>
      </dgm:t>
    </dgm:pt>
    <dgm:pt modelId="{054AAA7D-F34F-4B03-B56F-BB0953669BC2}">
      <dgm:prSet phldrT="[Text]" custT="1"/>
      <dgm:spPr>
        <a:ln>
          <a:noFill/>
        </a:ln>
        <a:effectLst>
          <a:outerShdw blurRad="50800" dist="38100" dir="2700000" algn="tl" rotWithShape="0">
            <a:prstClr val="black">
              <a:alpha val="40000"/>
            </a:prstClr>
          </a:outerShdw>
        </a:effectLst>
      </dgm:spPr>
      <dgm:t>
        <a:bodyPr/>
        <a:lstStyle/>
        <a:p>
          <a:r>
            <a:rPr lang="de-CH" sz="2800" dirty="0" smtClean="0"/>
            <a:t>E-Profil 1. FS</a:t>
          </a:r>
          <a:endParaRPr lang="de-CH" sz="2800" dirty="0"/>
        </a:p>
      </dgm:t>
    </dgm:pt>
    <dgm:pt modelId="{64C4DDBE-C320-4B27-9519-70EAB7EA7BA5}" type="parTrans" cxnId="{33785D5C-7E1F-4F0E-8A6D-5DAF22F03A8E}">
      <dgm:prSet/>
      <dgm:spPr/>
      <dgm:t>
        <a:bodyPr/>
        <a:lstStyle/>
        <a:p>
          <a:endParaRPr lang="de-DE" sz="4000"/>
        </a:p>
      </dgm:t>
    </dgm:pt>
    <dgm:pt modelId="{66AD08D3-1398-4F92-810B-6C697B5A095E}" type="sibTrans" cxnId="{33785D5C-7E1F-4F0E-8A6D-5DAF22F03A8E}">
      <dgm:prSet/>
      <dgm:spPr/>
      <dgm:t>
        <a:bodyPr/>
        <a:lstStyle/>
        <a:p>
          <a:endParaRPr lang="de-DE" sz="4000"/>
        </a:p>
      </dgm:t>
    </dgm:pt>
    <dgm:pt modelId="{263A2C98-38A9-034B-93F0-497081F1A1F5}">
      <dgm:prSet custT="1"/>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sz="4000" dirty="0" smtClean="0"/>
            <a:t>neu</a:t>
          </a:r>
          <a:endParaRPr lang="de-DE" sz="4000" dirty="0"/>
        </a:p>
      </dgm:t>
    </dgm:pt>
    <dgm:pt modelId="{69F14045-FEC4-1042-8697-84DA46D01838}" type="parTrans" cxnId="{435F3062-DA4B-684D-87DE-6437C7AAE6D1}">
      <dgm:prSet/>
      <dgm:spPr/>
      <dgm:t>
        <a:bodyPr/>
        <a:lstStyle/>
        <a:p>
          <a:endParaRPr lang="de-DE" sz="4000"/>
        </a:p>
      </dgm:t>
    </dgm:pt>
    <dgm:pt modelId="{B334DE6C-39F1-2C4D-81D5-D43F3EDD0297}" type="sibTrans" cxnId="{435F3062-DA4B-684D-87DE-6437C7AAE6D1}">
      <dgm:prSet/>
      <dgm:spPr/>
      <dgm:t>
        <a:bodyPr/>
        <a:lstStyle/>
        <a:p>
          <a:endParaRPr lang="de-DE" sz="4000"/>
        </a:p>
      </dgm:t>
    </dgm:pt>
    <dgm:pt modelId="{6BAE6B71-BECA-474C-BE4C-55F219FB747A}">
      <dgm:prSet custT="1"/>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sz="4000" dirty="0" smtClean="0"/>
            <a:t>3+3+2</a:t>
          </a:r>
          <a:endParaRPr lang="de-DE" sz="4000" dirty="0"/>
        </a:p>
      </dgm:t>
    </dgm:pt>
    <dgm:pt modelId="{F89AA07D-96F7-6740-891C-62C208551E53}" type="parTrans" cxnId="{FCDCE07F-0A69-0346-B6E9-4AF2E43E54A1}">
      <dgm:prSet/>
      <dgm:spPr/>
      <dgm:t>
        <a:bodyPr/>
        <a:lstStyle/>
        <a:p>
          <a:endParaRPr lang="de-DE" sz="4000"/>
        </a:p>
      </dgm:t>
    </dgm:pt>
    <dgm:pt modelId="{6C05B30E-5DD0-7D40-9F13-ECEBC6657EA0}" type="sibTrans" cxnId="{FCDCE07F-0A69-0346-B6E9-4AF2E43E54A1}">
      <dgm:prSet/>
      <dgm:spPr/>
      <dgm:t>
        <a:bodyPr/>
        <a:lstStyle/>
        <a:p>
          <a:endParaRPr lang="de-DE" sz="4000"/>
        </a:p>
      </dgm:t>
    </dgm:pt>
    <dgm:pt modelId="{19B02AE8-95E9-0848-931E-FEEDA61C57D9}">
      <dgm:prSet custT="1"/>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sz="4000" dirty="0" smtClean="0">
              <a:solidFill>
                <a:srgbClr val="FF0000"/>
              </a:solidFill>
            </a:rPr>
            <a:t>3+3</a:t>
          </a:r>
        </a:p>
      </dgm:t>
    </dgm:pt>
    <dgm:pt modelId="{6628CF04-5016-CD49-87C2-704625790BA2}" type="parTrans" cxnId="{F41A5663-D44D-6448-8E4F-19E21CCB761B}">
      <dgm:prSet/>
      <dgm:spPr/>
      <dgm:t>
        <a:bodyPr/>
        <a:lstStyle/>
        <a:p>
          <a:endParaRPr lang="de-DE" sz="4000"/>
        </a:p>
      </dgm:t>
    </dgm:pt>
    <dgm:pt modelId="{E1484EA4-0ED2-2943-8632-9F4CF17E7A1D}" type="sibTrans" cxnId="{F41A5663-D44D-6448-8E4F-19E21CCB761B}">
      <dgm:prSet/>
      <dgm:spPr/>
      <dgm:t>
        <a:bodyPr/>
        <a:lstStyle/>
        <a:p>
          <a:endParaRPr lang="de-DE" sz="4000"/>
        </a:p>
      </dgm:t>
    </dgm:pt>
    <dgm:pt modelId="{1FBC7F47-3F58-4B47-9A1B-18F79CC04947}">
      <dgm:prSet custT="1"/>
      <dgm:spPr>
        <a:ln>
          <a:noFill/>
        </a:ln>
        <a:effectLst>
          <a:outerShdw blurRad="50800" dist="38100" dir="2700000" algn="tl" rotWithShape="0">
            <a:prstClr val="black">
              <a:alpha val="40000"/>
            </a:prstClr>
          </a:outerShdw>
        </a:effectLst>
      </dgm:spPr>
      <dgm:t>
        <a:bodyPr/>
        <a:lstStyle/>
        <a:p>
          <a:r>
            <a:rPr lang="de-DE" sz="2800" dirty="0" smtClean="0"/>
            <a:t>E-Profil 2. FS</a:t>
          </a:r>
          <a:endParaRPr lang="de-DE" sz="2800" dirty="0"/>
        </a:p>
      </dgm:t>
    </dgm:pt>
    <dgm:pt modelId="{3E21B638-BAFD-AE4F-8565-D1F7756170C4}" type="parTrans" cxnId="{FF059A9B-D6E5-E04A-8987-14EBF6158ECD}">
      <dgm:prSet/>
      <dgm:spPr/>
      <dgm:t>
        <a:bodyPr/>
        <a:lstStyle/>
        <a:p>
          <a:endParaRPr lang="de-DE" sz="4000"/>
        </a:p>
      </dgm:t>
    </dgm:pt>
    <dgm:pt modelId="{754E6948-8873-1746-94C8-9543CB8F0920}" type="sibTrans" cxnId="{FF059A9B-D6E5-E04A-8987-14EBF6158ECD}">
      <dgm:prSet/>
      <dgm:spPr/>
      <dgm:t>
        <a:bodyPr/>
        <a:lstStyle/>
        <a:p>
          <a:endParaRPr lang="de-DE" sz="4000"/>
        </a:p>
      </dgm:t>
    </dgm:pt>
    <dgm:pt modelId="{29D32F21-5DF5-CF4E-ADA2-198777E65E76}">
      <dgm:prSet custT="1"/>
      <dgm:spPr>
        <a:solidFill>
          <a:schemeClr val="accent5">
            <a:lumMod val="75000"/>
          </a:schemeClr>
        </a:solidFill>
        <a:ln>
          <a:noFill/>
        </a:ln>
        <a:effectLst>
          <a:outerShdw blurRad="50800" dist="38100" dir="2700000" algn="tl" rotWithShape="0">
            <a:prstClr val="black">
              <a:alpha val="40000"/>
            </a:prstClr>
          </a:outerShdw>
        </a:effectLst>
      </dgm:spPr>
      <dgm:t>
        <a:bodyPr/>
        <a:lstStyle/>
        <a:p>
          <a:r>
            <a:rPr lang="de-DE" sz="4000" dirty="0" smtClean="0"/>
            <a:t>2+2+2</a:t>
          </a:r>
          <a:endParaRPr lang="de-DE" sz="4000" dirty="0"/>
        </a:p>
      </dgm:t>
    </dgm:pt>
    <dgm:pt modelId="{FE5EF3F4-B2BD-DE4C-95CB-2EB21FBFF72C}" type="parTrans" cxnId="{54F7D01A-DE22-AE44-95D9-50BA92785BA9}">
      <dgm:prSet/>
      <dgm:spPr/>
      <dgm:t>
        <a:bodyPr/>
        <a:lstStyle/>
        <a:p>
          <a:endParaRPr lang="de-DE" sz="4000"/>
        </a:p>
      </dgm:t>
    </dgm:pt>
    <dgm:pt modelId="{E4F49913-28C9-894B-B5C3-8F6D44CE8754}" type="sibTrans" cxnId="{54F7D01A-DE22-AE44-95D9-50BA92785BA9}">
      <dgm:prSet/>
      <dgm:spPr/>
      <dgm:t>
        <a:bodyPr/>
        <a:lstStyle/>
        <a:p>
          <a:endParaRPr lang="de-DE" sz="4000"/>
        </a:p>
      </dgm:t>
    </dgm:pt>
    <dgm:pt modelId="{A558D091-583C-1F47-AFF1-8FA5BE16A9E7}">
      <dgm:prSet custT="1"/>
      <dgm:spPr>
        <a:solidFill>
          <a:schemeClr val="accent1">
            <a:lumMod val="50000"/>
          </a:schemeClr>
        </a:solidFill>
        <a:ln>
          <a:noFill/>
        </a:ln>
        <a:effectLst>
          <a:outerShdw blurRad="50800" dist="38100" dir="2700000" algn="tl" rotWithShape="0">
            <a:prstClr val="black">
              <a:alpha val="40000"/>
            </a:prstClr>
          </a:outerShdw>
        </a:effectLst>
      </dgm:spPr>
      <dgm:t>
        <a:bodyPr/>
        <a:lstStyle/>
        <a:p>
          <a:r>
            <a:rPr lang="de-DE" sz="4000" dirty="0" smtClean="0"/>
            <a:t>2+2+2</a:t>
          </a:r>
          <a:endParaRPr lang="de-DE" sz="4000" dirty="0"/>
        </a:p>
      </dgm:t>
    </dgm:pt>
    <dgm:pt modelId="{37DA8F19-CC91-614B-B175-961B63BED6A2}" type="parTrans" cxnId="{4C9136D6-128E-474E-B197-D5EEBECDE536}">
      <dgm:prSet/>
      <dgm:spPr/>
      <dgm:t>
        <a:bodyPr/>
        <a:lstStyle/>
        <a:p>
          <a:endParaRPr lang="de-DE" sz="4000"/>
        </a:p>
      </dgm:t>
    </dgm:pt>
    <dgm:pt modelId="{E1594132-9FDF-AC49-A2F7-8AFAC40225CF}" type="sibTrans" cxnId="{4C9136D6-128E-474E-B197-D5EEBECDE536}">
      <dgm:prSet/>
      <dgm:spPr/>
      <dgm:t>
        <a:bodyPr/>
        <a:lstStyle/>
        <a:p>
          <a:endParaRPr lang="de-DE" sz="4000"/>
        </a:p>
      </dgm:t>
    </dgm:pt>
    <dgm:pt modelId="{1FD01F69-DF26-4862-A97A-16BF6060C78D}" type="pres">
      <dgm:prSet presAssocID="{97AD56A8-4EB8-47AF-8612-40DAAC6ABEB6}" presName="Name0" presStyleCnt="0">
        <dgm:presLayoutVars>
          <dgm:chPref val="1"/>
          <dgm:dir/>
          <dgm:animOne val="branch"/>
          <dgm:animLvl val="lvl"/>
          <dgm:resizeHandles/>
        </dgm:presLayoutVars>
      </dgm:prSet>
      <dgm:spPr/>
      <dgm:t>
        <a:bodyPr/>
        <a:lstStyle/>
        <a:p>
          <a:endParaRPr lang="de-DE"/>
        </a:p>
      </dgm:t>
    </dgm:pt>
    <dgm:pt modelId="{F19A23D2-ADE6-4A59-92FD-D3EB6B70134D}" type="pres">
      <dgm:prSet presAssocID="{D5AA115E-3571-4B30-A8A6-3C59C02AC7CA}" presName="vertOne" presStyleCnt="0"/>
      <dgm:spPr/>
      <dgm:t>
        <a:bodyPr/>
        <a:lstStyle/>
        <a:p>
          <a:endParaRPr lang="de-DE"/>
        </a:p>
      </dgm:t>
    </dgm:pt>
    <dgm:pt modelId="{F1E5B7B9-42D0-44B9-A6DA-A04E7BC8F02C}" type="pres">
      <dgm:prSet presAssocID="{D5AA115E-3571-4B30-A8A6-3C59C02AC7CA}" presName="txOne" presStyleLbl="node0" presStyleIdx="0" presStyleCnt="3">
        <dgm:presLayoutVars>
          <dgm:chPref val="3"/>
        </dgm:presLayoutVars>
      </dgm:prSet>
      <dgm:spPr/>
      <dgm:t>
        <a:bodyPr/>
        <a:lstStyle/>
        <a:p>
          <a:endParaRPr lang="de-DE"/>
        </a:p>
      </dgm:t>
    </dgm:pt>
    <dgm:pt modelId="{A78C482A-A323-404B-A6F6-DDF5F0C3B76F}" type="pres">
      <dgm:prSet presAssocID="{D5AA115E-3571-4B30-A8A6-3C59C02AC7CA}" presName="parTransOne" presStyleCnt="0"/>
      <dgm:spPr/>
      <dgm:t>
        <a:bodyPr/>
        <a:lstStyle/>
        <a:p>
          <a:endParaRPr lang="de-DE"/>
        </a:p>
      </dgm:t>
    </dgm:pt>
    <dgm:pt modelId="{46B34614-BE25-4EA7-83BF-91453C266EEF}" type="pres">
      <dgm:prSet presAssocID="{D5AA115E-3571-4B30-A8A6-3C59C02AC7CA}" presName="horzOne" presStyleCnt="0"/>
      <dgm:spPr/>
      <dgm:t>
        <a:bodyPr/>
        <a:lstStyle/>
        <a:p>
          <a:endParaRPr lang="de-DE"/>
        </a:p>
      </dgm:t>
    </dgm:pt>
    <dgm:pt modelId="{953891C9-E6CD-47EE-915E-838C981D5D31}" type="pres">
      <dgm:prSet presAssocID="{E5C4C3A3-EB3B-49E1-AB19-71330108BC1A}" presName="vertTwo" presStyleCnt="0"/>
      <dgm:spPr/>
      <dgm:t>
        <a:bodyPr/>
        <a:lstStyle/>
        <a:p>
          <a:endParaRPr lang="de-DE"/>
        </a:p>
      </dgm:t>
    </dgm:pt>
    <dgm:pt modelId="{CE3F477E-4805-48CD-B290-504DAD4734C4}" type="pres">
      <dgm:prSet presAssocID="{E5C4C3A3-EB3B-49E1-AB19-71330108BC1A}" presName="txTwo" presStyleLbl="node2" presStyleIdx="0" presStyleCnt="3">
        <dgm:presLayoutVars>
          <dgm:chPref val="3"/>
        </dgm:presLayoutVars>
      </dgm:prSet>
      <dgm:spPr/>
      <dgm:t>
        <a:bodyPr/>
        <a:lstStyle/>
        <a:p>
          <a:endParaRPr lang="de-DE"/>
        </a:p>
      </dgm:t>
    </dgm:pt>
    <dgm:pt modelId="{F6E9DA67-F889-42FD-849C-32B91FE590D5}" type="pres">
      <dgm:prSet presAssocID="{E5C4C3A3-EB3B-49E1-AB19-71330108BC1A}" presName="parTransTwo" presStyleCnt="0"/>
      <dgm:spPr/>
      <dgm:t>
        <a:bodyPr/>
        <a:lstStyle/>
        <a:p>
          <a:endParaRPr lang="de-DE"/>
        </a:p>
      </dgm:t>
    </dgm:pt>
    <dgm:pt modelId="{1817AFF9-A456-46BF-9C97-F60EA8767795}" type="pres">
      <dgm:prSet presAssocID="{E5C4C3A3-EB3B-49E1-AB19-71330108BC1A}" presName="horzTwo" presStyleCnt="0"/>
      <dgm:spPr/>
      <dgm:t>
        <a:bodyPr/>
        <a:lstStyle/>
        <a:p>
          <a:endParaRPr lang="de-DE"/>
        </a:p>
      </dgm:t>
    </dgm:pt>
    <dgm:pt modelId="{C1FC7854-8816-435E-9983-74FD02F24459}" type="pres">
      <dgm:prSet presAssocID="{054AAA7D-F34F-4B03-B56F-BB0953669BC2}" presName="vertThree" presStyleCnt="0"/>
      <dgm:spPr/>
      <dgm:t>
        <a:bodyPr/>
        <a:lstStyle/>
        <a:p>
          <a:endParaRPr lang="de-DE"/>
        </a:p>
      </dgm:t>
    </dgm:pt>
    <dgm:pt modelId="{2A8934B8-0B85-47ED-8715-3BEFA08E77EB}" type="pres">
      <dgm:prSet presAssocID="{054AAA7D-F34F-4B03-B56F-BB0953669BC2}" presName="txThree" presStyleLbl="node3" presStyleIdx="0" presStyleCnt="3">
        <dgm:presLayoutVars>
          <dgm:chPref val="3"/>
        </dgm:presLayoutVars>
      </dgm:prSet>
      <dgm:spPr/>
      <dgm:t>
        <a:bodyPr/>
        <a:lstStyle/>
        <a:p>
          <a:endParaRPr lang="de-DE"/>
        </a:p>
      </dgm:t>
    </dgm:pt>
    <dgm:pt modelId="{EB43373A-E95C-429D-8CAF-4CACFA4A0901}" type="pres">
      <dgm:prSet presAssocID="{054AAA7D-F34F-4B03-B56F-BB0953669BC2}" presName="parTransThree" presStyleCnt="0"/>
      <dgm:spPr/>
      <dgm:t>
        <a:bodyPr/>
        <a:lstStyle/>
        <a:p>
          <a:endParaRPr lang="de-DE"/>
        </a:p>
      </dgm:t>
    </dgm:pt>
    <dgm:pt modelId="{DE2A3BB1-2C9C-4D09-86DE-382933C70F32}" type="pres">
      <dgm:prSet presAssocID="{054AAA7D-F34F-4B03-B56F-BB0953669BC2}" presName="horzThree" presStyleCnt="0"/>
      <dgm:spPr/>
      <dgm:t>
        <a:bodyPr/>
        <a:lstStyle/>
        <a:p>
          <a:endParaRPr lang="de-DE"/>
        </a:p>
      </dgm:t>
    </dgm:pt>
    <dgm:pt modelId="{CDE6E988-6BFC-0E49-A389-3A9E76E5EC5C}" type="pres">
      <dgm:prSet presAssocID="{1FBC7F47-3F58-4B47-9A1B-18F79CC04947}" presName="vertFour" presStyleCnt="0">
        <dgm:presLayoutVars>
          <dgm:chPref val="3"/>
        </dgm:presLayoutVars>
      </dgm:prSet>
      <dgm:spPr/>
    </dgm:pt>
    <dgm:pt modelId="{E05D7BD4-B548-9145-A8E6-5AD71EE247AB}" type="pres">
      <dgm:prSet presAssocID="{1FBC7F47-3F58-4B47-9A1B-18F79CC04947}" presName="txFour" presStyleLbl="node4" presStyleIdx="0" presStyleCnt="3">
        <dgm:presLayoutVars>
          <dgm:chPref val="3"/>
        </dgm:presLayoutVars>
      </dgm:prSet>
      <dgm:spPr/>
      <dgm:t>
        <a:bodyPr/>
        <a:lstStyle/>
        <a:p>
          <a:endParaRPr lang="de-DE"/>
        </a:p>
      </dgm:t>
    </dgm:pt>
    <dgm:pt modelId="{3713BE23-EFBF-2F44-80F2-687CD5358199}" type="pres">
      <dgm:prSet presAssocID="{1FBC7F47-3F58-4B47-9A1B-18F79CC04947}" presName="horzFour" presStyleCnt="0"/>
      <dgm:spPr/>
    </dgm:pt>
    <dgm:pt modelId="{BE2A1417-E47F-4775-A582-BE3DC3A72782}" type="pres">
      <dgm:prSet presAssocID="{EF620236-B6BD-44F1-B3BC-C2D0A03D23AA}" presName="sibSpaceOne" presStyleCnt="0"/>
      <dgm:spPr/>
      <dgm:t>
        <a:bodyPr/>
        <a:lstStyle/>
        <a:p>
          <a:endParaRPr lang="de-DE"/>
        </a:p>
      </dgm:t>
    </dgm:pt>
    <dgm:pt modelId="{15B06E7F-E7CA-4D06-AC1E-E8027E563E03}" type="pres">
      <dgm:prSet presAssocID="{47BF53E8-8EC1-4A80-A6C3-B3BA7B8757F1}" presName="vertOne" presStyleCnt="0"/>
      <dgm:spPr/>
      <dgm:t>
        <a:bodyPr/>
        <a:lstStyle/>
        <a:p>
          <a:endParaRPr lang="de-DE"/>
        </a:p>
      </dgm:t>
    </dgm:pt>
    <dgm:pt modelId="{B6153794-5F56-4EF4-B2CF-74B7D2FDC41B}" type="pres">
      <dgm:prSet presAssocID="{47BF53E8-8EC1-4A80-A6C3-B3BA7B8757F1}" presName="txOne" presStyleLbl="node0" presStyleIdx="1" presStyleCnt="3">
        <dgm:presLayoutVars>
          <dgm:chPref val="3"/>
        </dgm:presLayoutVars>
      </dgm:prSet>
      <dgm:spPr/>
      <dgm:t>
        <a:bodyPr/>
        <a:lstStyle/>
        <a:p>
          <a:endParaRPr lang="de-DE"/>
        </a:p>
      </dgm:t>
    </dgm:pt>
    <dgm:pt modelId="{617CF838-0E49-4D3F-A644-CDA73871E1F3}" type="pres">
      <dgm:prSet presAssocID="{47BF53E8-8EC1-4A80-A6C3-B3BA7B8757F1}" presName="parTransOne" presStyleCnt="0"/>
      <dgm:spPr/>
      <dgm:t>
        <a:bodyPr/>
        <a:lstStyle/>
        <a:p>
          <a:endParaRPr lang="de-DE"/>
        </a:p>
      </dgm:t>
    </dgm:pt>
    <dgm:pt modelId="{09FAD864-EFF5-4B94-AEB7-56C389BE84ED}" type="pres">
      <dgm:prSet presAssocID="{47BF53E8-8EC1-4A80-A6C3-B3BA7B8757F1}" presName="horzOne" presStyleCnt="0"/>
      <dgm:spPr/>
      <dgm:t>
        <a:bodyPr/>
        <a:lstStyle/>
        <a:p>
          <a:endParaRPr lang="de-DE"/>
        </a:p>
      </dgm:t>
    </dgm:pt>
    <dgm:pt modelId="{12868F1D-6C8B-4985-AA7F-50715D268734}" type="pres">
      <dgm:prSet presAssocID="{84548CF9-9A7D-4631-9675-93B706679408}" presName="vertTwo" presStyleCnt="0"/>
      <dgm:spPr/>
      <dgm:t>
        <a:bodyPr/>
        <a:lstStyle/>
        <a:p>
          <a:endParaRPr lang="de-DE"/>
        </a:p>
      </dgm:t>
    </dgm:pt>
    <dgm:pt modelId="{79795B76-CEA1-415B-8151-3F1EABB6D8B8}" type="pres">
      <dgm:prSet presAssocID="{84548CF9-9A7D-4631-9675-93B706679408}" presName="txTwo" presStyleLbl="node2" presStyleIdx="1" presStyleCnt="3">
        <dgm:presLayoutVars>
          <dgm:chPref val="3"/>
        </dgm:presLayoutVars>
      </dgm:prSet>
      <dgm:spPr/>
      <dgm:t>
        <a:bodyPr/>
        <a:lstStyle/>
        <a:p>
          <a:endParaRPr lang="de-DE"/>
        </a:p>
      </dgm:t>
    </dgm:pt>
    <dgm:pt modelId="{106E1BC4-A50B-4E6F-AADF-BED12EB45EA3}" type="pres">
      <dgm:prSet presAssocID="{84548CF9-9A7D-4631-9675-93B706679408}" presName="parTransTwo" presStyleCnt="0"/>
      <dgm:spPr/>
      <dgm:t>
        <a:bodyPr/>
        <a:lstStyle/>
        <a:p>
          <a:endParaRPr lang="de-DE"/>
        </a:p>
      </dgm:t>
    </dgm:pt>
    <dgm:pt modelId="{4A94AD23-5B08-4FAC-8396-4250B4C742DB}" type="pres">
      <dgm:prSet presAssocID="{84548CF9-9A7D-4631-9675-93B706679408}" presName="horzTwo" presStyleCnt="0"/>
      <dgm:spPr/>
      <dgm:t>
        <a:bodyPr/>
        <a:lstStyle/>
        <a:p>
          <a:endParaRPr lang="de-DE"/>
        </a:p>
      </dgm:t>
    </dgm:pt>
    <dgm:pt modelId="{9D57CC93-A817-45B8-BFC8-1F2BA6D37561}" type="pres">
      <dgm:prSet presAssocID="{57974136-D527-48F3-9565-FAF359626207}" presName="vertThree" presStyleCnt="0"/>
      <dgm:spPr/>
      <dgm:t>
        <a:bodyPr/>
        <a:lstStyle/>
        <a:p>
          <a:endParaRPr lang="de-DE"/>
        </a:p>
      </dgm:t>
    </dgm:pt>
    <dgm:pt modelId="{9431833C-B87F-410A-BE87-F13C4FC74519}" type="pres">
      <dgm:prSet presAssocID="{57974136-D527-48F3-9565-FAF359626207}" presName="txThree" presStyleLbl="node3" presStyleIdx="1" presStyleCnt="3">
        <dgm:presLayoutVars>
          <dgm:chPref val="3"/>
        </dgm:presLayoutVars>
      </dgm:prSet>
      <dgm:spPr/>
      <dgm:t>
        <a:bodyPr/>
        <a:lstStyle/>
        <a:p>
          <a:endParaRPr lang="de-DE"/>
        </a:p>
      </dgm:t>
    </dgm:pt>
    <dgm:pt modelId="{E62EA09B-02AF-46FD-A44E-C41F3ABC0F15}" type="pres">
      <dgm:prSet presAssocID="{57974136-D527-48F3-9565-FAF359626207}" presName="parTransThree" presStyleCnt="0"/>
      <dgm:spPr/>
      <dgm:t>
        <a:bodyPr/>
        <a:lstStyle/>
        <a:p>
          <a:endParaRPr lang="de-DE"/>
        </a:p>
      </dgm:t>
    </dgm:pt>
    <dgm:pt modelId="{E07E6EE7-E596-46A0-A8D7-E46E1C203FE6}" type="pres">
      <dgm:prSet presAssocID="{57974136-D527-48F3-9565-FAF359626207}" presName="horzThree" presStyleCnt="0"/>
      <dgm:spPr/>
      <dgm:t>
        <a:bodyPr/>
        <a:lstStyle/>
        <a:p>
          <a:endParaRPr lang="de-DE"/>
        </a:p>
      </dgm:t>
    </dgm:pt>
    <dgm:pt modelId="{4478CDD6-BFD6-B246-A71A-C7F63BF38D13}" type="pres">
      <dgm:prSet presAssocID="{29D32F21-5DF5-CF4E-ADA2-198777E65E76}" presName="vertFour" presStyleCnt="0">
        <dgm:presLayoutVars>
          <dgm:chPref val="3"/>
        </dgm:presLayoutVars>
      </dgm:prSet>
      <dgm:spPr/>
    </dgm:pt>
    <dgm:pt modelId="{DB773455-316B-724D-B54F-CBB083901B60}" type="pres">
      <dgm:prSet presAssocID="{29D32F21-5DF5-CF4E-ADA2-198777E65E76}" presName="txFour" presStyleLbl="node4" presStyleIdx="1" presStyleCnt="3">
        <dgm:presLayoutVars>
          <dgm:chPref val="3"/>
        </dgm:presLayoutVars>
      </dgm:prSet>
      <dgm:spPr/>
      <dgm:t>
        <a:bodyPr/>
        <a:lstStyle/>
        <a:p>
          <a:endParaRPr lang="de-DE"/>
        </a:p>
      </dgm:t>
    </dgm:pt>
    <dgm:pt modelId="{B975985B-028F-0C4F-94F1-F8A3E756B8F0}" type="pres">
      <dgm:prSet presAssocID="{29D32F21-5DF5-CF4E-ADA2-198777E65E76}" presName="horzFour" presStyleCnt="0"/>
      <dgm:spPr/>
    </dgm:pt>
    <dgm:pt modelId="{BEE6BF98-14FC-3343-86B5-B6CC4683BFBE}" type="pres">
      <dgm:prSet presAssocID="{1F270D1F-A181-45D1-BD7F-4197331128D2}" presName="sibSpaceOne" presStyleCnt="0"/>
      <dgm:spPr/>
      <dgm:t>
        <a:bodyPr/>
        <a:lstStyle/>
        <a:p>
          <a:endParaRPr lang="de-DE"/>
        </a:p>
      </dgm:t>
    </dgm:pt>
    <dgm:pt modelId="{480032CD-D4FA-2B4B-A56A-A741FA9D8D7C}" type="pres">
      <dgm:prSet presAssocID="{263A2C98-38A9-034B-93F0-497081F1A1F5}" presName="vertOne" presStyleCnt="0"/>
      <dgm:spPr/>
      <dgm:t>
        <a:bodyPr/>
        <a:lstStyle/>
        <a:p>
          <a:endParaRPr lang="de-DE"/>
        </a:p>
      </dgm:t>
    </dgm:pt>
    <dgm:pt modelId="{B2A863CD-05C7-1B43-B8B4-91DF8F0FCF01}" type="pres">
      <dgm:prSet presAssocID="{263A2C98-38A9-034B-93F0-497081F1A1F5}" presName="txOne" presStyleLbl="node0" presStyleIdx="2" presStyleCnt="3">
        <dgm:presLayoutVars>
          <dgm:chPref val="3"/>
        </dgm:presLayoutVars>
      </dgm:prSet>
      <dgm:spPr/>
      <dgm:t>
        <a:bodyPr/>
        <a:lstStyle/>
        <a:p>
          <a:endParaRPr lang="de-DE"/>
        </a:p>
      </dgm:t>
    </dgm:pt>
    <dgm:pt modelId="{EFA0FF2E-D7CD-0645-9A92-513C981646DA}" type="pres">
      <dgm:prSet presAssocID="{263A2C98-38A9-034B-93F0-497081F1A1F5}" presName="parTransOne" presStyleCnt="0"/>
      <dgm:spPr/>
    </dgm:pt>
    <dgm:pt modelId="{11A5B351-9245-B04C-ACF4-BDF888CF0FE7}" type="pres">
      <dgm:prSet presAssocID="{263A2C98-38A9-034B-93F0-497081F1A1F5}" presName="horzOne" presStyleCnt="0"/>
      <dgm:spPr/>
      <dgm:t>
        <a:bodyPr/>
        <a:lstStyle/>
        <a:p>
          <a:endParaRPr lang="de-DE"/>
        </a:p>
      </dgm:t>
    </dgm:pt>
    <dgm:pt modelId="{3BFD6C27-2554-AF48-AB4D-0555DABC4170}" type="pres">
      <dgm:prSet presAssocID="{6BAE6B71-BECA-474C-BE4C-55F219FB747A}" presName="vertTwo" presStyleCnt="0"/>
      <dgm:spPr/>
    </dgm:pt>
    <dgm:pt modelId="{623CDF71-3204-9D45-BC27-0F8CC2EC258E}" type="pres">
      <dgm:prSet presAssocID="{6BAE6B71-BECA-474C-BE4C-55F219FB747A}" presName="txTwo" presStyleLbl="node2" presStyleIdx="2" presStyleCnt="3">
        <dgm:presLayoutVars>
          <dgm:chPref val="3"/>
        </dgm:presLayoutVars>
      </dgm:prSet>
      <dgm:spPr/>
      <dgm:t>
        <a:bodyPr/>
        <a:lstStyle/>
        <a:p>
          <a:endParaRPr lang="de-DE"/>
        </a:p>
      </dgm:t>
    </dgm:pt>
    <dgm:pt modelId="{ADB3610D-DDF3-9541-AA6E-260338369EB5}" type="pres">
      <dgm:prSet presAssocID="{6BAE6B71-BECA-474C-BE4C-55F219FB747A}" presName="parTransTwo" presStyleCnt="0"/>
      <dgm:spPr/>
    </dgm:pt>
    <dgm:pt modelId="{8DC448B5-8EF8-DC46-8484-E620B7882406}" type="pres">
      <dgm:prSet presAssocID="{6BAE6B71-BECA-474C-BE4C-55F219FB747A}" presName="horzTwo" presStyleCnt="0"/>
      <dgm:spPr/>
    </dgm:pt>
    <dgm:pt modelId="{AE2557CF-9E83-D04F-BB18-E1130A34E79A}" type="pres">
      <dgm:prSet presAssocID="{19B02AE8-95E9-0848-931E-FEEDA61C57D9}" presName="vertThree" presStyleCnt="0"/>
      <dgm:spPr/>
    </dgm:pt>
    <dgm:pt modelId="{BEF1F620-3F76-D741-BB16-EAA72595B783}" type="pres">
      <dgm:prSet presAssocID="{19B02AE8-95E9-0848-931E-FEEDA61C57D9}" presName="txThree" presStyleLbl="node3" presStyleIdx="2" presStyleCnt="3">
        <dgm:presLayoutVars>
          <dgm:chPref val="3"/>
        </dgm:presLayoutVars>
      </dgm:prSet>
      <dgm:spPr/>
      <dgm:t>
        <a:bodyPr/>
        <a:lstStyle/>
        <a:p>
          <a:endParaRPr lang="de-DE"/>
        </a:p>
      </dgm:t>
    </dgm:pt>
    <dgm:pt modelId="{23A2EC76-E2BD-914E-AF1C-2DAB367778DA}" type="pres">
      <dgm:prSet presAssocID="{19B02AE8-95E9-0848-931E-FEEDA61C57D9}" presName="parTransThree" presStyleCnt="0"/>
      <dgm:spPr/>
    </dgm:pt>
    <dgm:pt modelId="{BCAFD5FC-E273-E34A-8853-5500BD8B4C7F}" type="pres">
      <dgm:prSet presAssocID="{19B02AE8-95E9-0848-931E-FEEDA61C57D9}" presName="horzThree" presStyleCnt="0"/>
      <dgm:spPr/>
    </dgm:pt>
    <dgm:pt modelId="{88A13F29-C15E-0547-A639-297022CB49B0}" type="pres">
      <dgm:prSet presAssocID="{A558D091-583C-1F47-AFF1-8FA5BE16A9E7}" presName="vertFour" presStyleCnt="0">
        <dgm:presLayoutVars>
          <dgm:chPref val="3"/>
        </dgm:presLayoutVars>
      </dgm:prSet>
      <dgm:spPr/>
    </dgm:pt>
    <dgm:pt modelId="{8C8A28E7-B625-5F48-A385-300CB670E7A7}" type="pres">
      <dgm:prSet presAssocID="{A558D091-583C-1F47-AFF1-8FA5BE16A9E7}" presName="txFour" presStyleLbl="node4" presStyleIdx="2" presStyleCnt="3">
        <dgm:presLayoutVars>
          <dgm:chPref val="3"/>
        </dgm:presLayoutVars>
      </dgm:prSet>
      <dgm:spPr/>
      <dgm:t>
        <a:bodyPr/>
        <a:lstStyle/>
        <a:p>
          <a:endParaRPr lang="de-DE"/>
        </a:p>
      </dgm:t>
    </dgm:pt>
    <dgm:pt modelId="{D08FEB7A-31B9-CD48-AA39-780A38AF8EE5}" type="pres">
      <dgm:prSet presAssocID="{A558D091-583C-1F47-AFF1-8FA5BE16A9E7}" presName="horzFour" presStyleCnt="0"/>
      <dgm:spPr/>
    </dgm:pt>
  </dgm:ptLst>
  <dgm:cxnLst>
    <dgm:cxn modelId="{8BDE8E06-8110-C84F-8F31-7A8C8265FE3B}" type="presOf" srcId="{E5C4C3A3-EB3B-49E1-AB19-71330108BC1A}" destId="{CE3F477E-4805-48CD-B290-504DAD4734C4}" srcOrd="0" destOrd="0" presId="urn:microsoft.com/office/officeart/2005/8/layout/hierarchy4"/>
    <dgm:cxn modelId="{07FE967B-2F16-A64F-AA07-9C77F27B5C82}" type="presOf" srcId="{054AAA7D-F34F-4B03-B56F-BB0953669BC2}" destId="{2A8934B8-0B85-47ED-8715-3BEFA08E77EB}" srcOrd="0" destOrd="0" presId="urn:microsoft.com/office/officeart/2005/8/layout/hierarchy4"/>
    <dgm:cxn modelId="{2513A9BE-DD6A-7443-AEC2-3713B96D6E8B}" type="presOf" srcId="{D5AA115E-3571-4B30-A8A6-3C59C02AC7CA}" destId="{F1E5B7B9-42D0-44B9-A6DA-A04E7BC8F02C}" srcOrd="0" destOrd="0" presId="urn:microsoft.com/office/officeart/2005/8/layout/hierarchy4"/>
    <dgm:cxn modelId="{2FA39E99-689F-1A41-BF3B-2B04A59D7055}" type="presOf" srcId="{1FBC7F47-3F58-4B47-9A1B-18F79CC04947}" destId="{E05D7BD4-B548-9145-A8E6-5AD71EE247AB}" srcOrd="0" destOrd="0" presId="urn:microsoft.com/office/officeart/2005/8/layout/hierarchy4"/>
    <dgm:cxn modelId="{435F3062-DA4B-684D-87DE-6437C7AAE6D1}" srcId="{97AD56A8-4EB8-47AF-8612-40DAAC6ABEB6}" destId="{263A2C98-38A9-034B-93F0-497081F1A1F5}" srcOrd="2" destOrd="0" parTransId="{69F14045-FEC4-1042-8697-84DA46D01838}" sibTransId="{B334DE6C-39F1-2C4D-81D5-D43F3EDD0297}"/>
    <dgm:cxn modelId="{0BFFC78A-D857-4909-AF19-39F33EC183E2}" srcId="{84548CF9-9A7D-4631-9675-93B706679408}" destId="{57974136-D527-48F3-9565-FAF359626207}" srcOrd="0" destOrd="0" parTransId="{37476ED0-CA13-457E-BDF6-D135F64E9BCF}" sibTransId="{56702A17-2FCA-496C-A1B7-4AC18BCFA2F3}"/>
    <dgm:cxn modelId="{709ED8A0-266B-814B-B904-809181CC97BC}" type="presOf" srcId="{263A2C98-38A9-034B-93F0-497081F1A1F5}" destId="{B2A863CD-05C7-1B43-B8B4-91DF8F0FCF01}" srcOrd="0" destOrd="0" presId="urn:microsoft.com/office/officeart/2005/8/layout/hierarchy4"/>
    <dgm:cxn modelId="{F0B713D3-C1E0-DD41-8AC8-53FDD6DD3258}" type="presOf" srcId="{19B02AE8-95E9-0848-931E-FEEDA61C57D9}" destId="{BEF1F620-3F76-D741-BB16-EAA72595B783}" srcOrd="0" destOrd="0" presId="urn:microsoft.com/office/officeart/2005/8/layout/hierarchy4"/>
    <dgm:cxn modelId="{278725ED-A8EB-BC47-ABFA-8E7F741032A4}" type="presOf" srcId="{84548CF9-9A7D-4631-9675-93B706679408}" destId="{79795B76-CEA1-415B-8151-3F1EABB6D8B8}" srcOrd="0" destOrd="0" presId="urn:microsoft.com/office/officeart/2005/8/layout/hierarchy4"/>
    <dgm:cxn modelId="{33785D5C-7E1F-4F0E-8A6D-5DAF22F03A8E}" srcId="{E5C4C3A3-EB3B-49E1-AB19-71330108BC1A}" destId="{054AAA7D-F34F-4B03-B56F-BB0953669BC2}" srcOrd="0" destOrd="0" parTransId="{64C4DDBE-C320-4B27-9519-70EAB7EA7BA5}" sibTransId="{66AD08D3-1398-4F92-810B-6C697B5A095E}"/>
    <dgm:cxn modelId="{54F7D01A-DE22-AE44-95D9-50BA92785BA9}" srcId="{57974136-D527-48F3-9565-FAF359626207}" destId="{29D32F21-5DF5-CF4E-ADA2-198777E65E76}" srcOrd="0" destOrd="0" parTransId="{FE5EF3F4-B2BD-DE4C-95CB-2EB21FBFF72C}" sibTransId="{E4F49913-28C9-894B-B5C3-8F6D44CE8754}"/>
    <dgm:cxn modelId="{39AAAB14-D82F-D34B-8DDA-814B7ECF2F7D}" type="presOf" srcId="{A558D091-583C-1F47-AFF1-8FA5BE16A9E7}" destId="{8C8A28E7-B625-5F48-A385-300CB670E7A7}" srcOrd="0" destOrd="0" presId="urn:microsoft.com/office/officeart/2005/8/layout/hierarchy4"/>
    <dgm:cxn modelId="{FCDCE07F-0A69-0346-B6E9-4AF2E43E54A1}" srcId="{263A2C98-38A9-034B-93F0-497081F1A1F5}" destId="{6BAE6B71-BECA-474C-BE4C-55F219FB747A}" srcOrd="0" destOrd="0" parTransId="{F89AA07D-96F7-6740-891C-62C208551E53}" sibTransId="{6C05B30E-5DD0-7D40-9F13-ECEBC6657EA0}"/>
    <dgm:cxn modelId="{10C0B111-7C21-412B-A013-345E8B4B34CA}" srcId="{D5AA115E-3571-4B30-A8A6-3C59C02AC7CA}" destId="{E5C4C3A3-EB3B-49E1-AB19-71330108BC1A}" srcOrd="0" destOrd="0" parTransId="{B94794BF-8F5E-4E8A-8F61-5992E8E49CE7}" sibTransId="{707254D3-1818-4410-BAB9-3DCB0401B2C6}"/>
    <dgm:cxn modelId="{BF7C1E9E-9D19-2E44-BBA2-824B7B934268}" type="presOf" srcId="{6BAE6B71-BECA-474C-BE4C-55F219FB747A}" destId="{623CDF71-3204-9D45-BC27-0F8CC2EC258E}" srcOrd="0" destOrd="0" presId="urn:microsoft.com/office/officeart/2005/8/layout/hierarchy4"/>
    <dgm:cxn modelId="{D3EF7FA2-D39F-1344-8550-21AD83B13391}" type="presOf" srcId="{47BF53E8-8EC1-4A80-A6C3-B3BA7B8757F1}" destId="{B6153794-5F56-4EF4-B2CF-74B7D2FDC41B}" srcOrd="0" destOrd="0" presId="urn:microsoft.com/office/officeart/2005/8/layout/hierarchy4"/>
    <dgm:cxn modelId="{08EA385F-84F0-9545-A193-910963394D3F}" type="presOf" srcId="{97AD56A8-4EB8-47AF-8612-40DAAC6ABEB6}" destId="{1FD01F69-DF26-4862-A97A-16BF6060C78D}" srcOrd="0" destOrd="0" presId="urn:microsoft.com/office/officeart/2005/8/layout/hierarchy4"/>
    <dgm:cxn modelId="{3C810D1A-AFD2-4259-BDE5-1E87340E4775}" srcId="{97AD56A8-4EB8-47AF-8612-40DAAC6ABEB6}" destId="{D5AA115E-3571-4B30-A8A6-3C59C02AC7CA}" srcOrd="0" destOrd="0" parTransId="{3F0A33AA-57CF-4BED-BA61-53F5D6C05E32}" sibTransId="{EF620236-B6BD-44F1-B3BC-C2D0A03D23AA}"/>
    <dgm:cxn modelId="{20030AF5-6028-914F-9BAF-B236D0D1BE8E}" type="presOf" srcId="{29D32F21-5DF5-CF4E-ADA2-198777E65E76}" destId="{DB773455-316B-724D-B54F-CBB083901B60}" srcOrd="0" destOrd="0" presId="urn:microsoft.com/office/officeart/2005/8/layout/hierarchy4"/>
    <dgm:cxn modelId="{B8A236D1-4310-5246-BD7E-120E527FBF39}" type="presOf" srcId="{57974136-D527-48F3-9565-FAF359626207}" destId="{9431833C-B87F-410A-BE87-F13C4FC74519}" srcOrd="0" destOrd="0" presId="urn:microsoft.com/office/officeart/2005/8/layout/hierarchy4"/>
    <dgm:cxn modelId="{E8CC80E1-6E0D-4B82-9AF9-DB88B7EB11A2}" srcId="{47BF53E8-8EC1-4A80-A6C3-B3BA7B8757F1}" destId="{84548CF9-9A7D-4631-9675-93B706679408}" srcOrd="0" destOrd="0" parTransId="{3E765393-1E29-491B-801E-793B30B993D7}" sibTransId="{F3DBED52-0777-4F54-A457-A26C58CE97CA}"/>
    <dgm:cxn modelId="{F41A5663-D44D-6448-8E4F-19E21CCB761B}" srcId="{6BAE6B71-BECA-474C-BE4C-55F219FB747A}" destId="{19B02AE8-95E9-0848-931E-FEEDA61C57D9}" srcOrd="0" destOrd="0" parTransId="{6628CF04-5016-CD49-87C2-704625790BA2}" sibTransId="{E1484EA4-0ED2-2943-8632-9F4CF17E7A1D}"/>
    <dgm:cxn modelId="{4C9136D6-128E-474E-B197-D5EEBECDE536}" srcId="{19B02AE8-95E9-0848-931E-FEEDA61C57D9}" destId="{A558D091-583C-1F47-AFF1-8FA5BE16A9E7}" srcOrd="0" destOrd="0" parTransId="{37DA8F19-CC91-614B-B175-961B63BED6A2}" sibTransId="{E1594132-9FDF-AC49-A2F7-8AFAC40225CF}"/>
    <dgm:cxn modelId="{FF059A9B-D6E5-E04A-8987-14EBF6158ECD}" srcId="{054AAA7D-F34F-4B03-B56F-BB0953669BC2}" destId="{1FBC7F47-3F58-4B47-9A1B-18F79CC04947}" srcOrd="0" destOrd="0" parTransId="{3E21B638-BAFD-AE4F-8565-D1F7756170C4}" sibTransId="{754E6948-8873-1746-94C8-9543CB8F0920}"/>
    <dgm:cxn modelId="{FDBC6555-75E6-4716-AA8F-648CC5DB45A7}" srcId="{97AD56A8-4EB8-47AF-8612-40DAAC6ABEB6}" destId="{47BF53E8-8EC1-4A80-A6C3-B3BA7B8757F1}" srcOrd="1" destOrd="0" parTransId="{A2EE15C4-6704-4F07-999B-CE643550CD93}" sibTransId="{1F270D1F-A181-45D1-BD7F-4197331128D2}"/>
    <dgm:cxn modelId="{84BD968F-6116-454C-A47F-C4A0E32A5955}" type="presParOf" srcId="{1FD01F69-DF26-4862-A97A-16BF6060C78D}" destId="{F19A23D2-ADE6-4A59-92FD-D3EB6B70134D}" srcOrd="0" destOrd="0" presId="urn:microsoft.com/office/officeart/2005/8/layout/hierarchy4"/>
    <dgm:cxn modelId="{D066CBA8-E237-1145-A62A-E13DAAB5FB16}" type="presParOf" srcId="{F19A23D2-ADE6-4A59-92FD-D3EB6B70134D}" destId="{F1E5B7B9-42D0-44B9-A6DA-A04E7BC8F02C}" srcOrd="0" destOrd="0" presId="urn:microsoft.com/office/officeart/2005/8/layout/hierarchy4"/>
    <dgm:cxn modelId="{C891CED9-D1D5-A146-82DF-7E624F5A60EF}" type="presParOf" srcId="{F19A23D2-ADE6-4A59-92FD-D3EB6B70134D}" destId="{A78C482A-A323-404B-A6F6-DDF5F0C3B76F}" srcOrd="1" destOrd="0" presId="urn:microsoft.com/office/officeart/2005/8/layout/hierarchy4"/>
    <dgm:cxn modelId="{DF8C4607-2579-B342-B36D-9097EF379E60}" type="presParOf" srcId="{F19A23D2-ADE6-4A59-92FD-D3EB6B70134D}" destId="{46B34614-BE25-4EA7-83BF-91453C266EEF}" srcOrd="2" destOrd="0" presId="urn:microsoft.com/office/officeart/2005/8/layout/hierarchy4"/>
    <dgm:cxn modelId="{143C239C-DA13-1644-9C93-400C2BB34708}" type="presParOf" srcId="{46B34614-BE25-4EA7-83BF-91453C266EEF}" destId="{953891C9-E6CD-47EE-915E-838C981D5D31}" srcOrd="0" destOrd="0" presId="urn:microsoft.com/office/officeart/2005/8/layout/hierarchy4"/>
    <dgm:cxn modelId="{5B858884-EA9C-6941-B739-2317D93AFD22}" type="presParOf" srcId="{953891C9-E6CD-47EE-915E-838C981D5D31}" destId="{CE3F477E-4805-48CD-B290-504DAD4734C4}" srcOrd="0" destOrd="0" presId="urn:microsoft.com/office/officeart/2005/8/layout/hierarchy4"/>
    <dgm:cxn modelId="{EFEF4F08-F380-6F4E-B416-E7EA9D69B161}" type="presParOf" srcId="{953891C9-E6CD-47EE-915E-838C981D5D31}" destId="{F6E9DA67-F889-42FD-849C-32B91FE590D5}" srcOrd="1" destOrd="0" presId="urn:microsoft.com/office/officeart/2005/8/layout/hierarchy4"/>
    <dgm:cxn modelId="{49786E10-79C2-6C48-ABE8-E1EAA39A985F}" type="presParOf" srcId="{953891C9-E6CD-47EE-915E-838C981D5D31}" destId="{1817AFF9-A456-46BF-9C97-F60EA8767795}" srcOrd="2" destOrd="0" presId="urn:microsoft.com/office/officeart/2005/8/layout/hierarchy4"/>
    <dgm:cxn modelId="{DD4B0302-F03F-3B4A-9731-E59258224977}" type="presParOf" srcId="{1817AFF9-A456-46BF-9C97-F60EA8767795}" destId="{C1FC7854-8816-435E-9983-74FD02F24459}" srcOrd="0" destOrd="0" presId="urn:microsoft.com/office/officeart/2005/8/layout/hierarchy4"/>
    <dgm:cxn modelId="{ADF91804-6153-E449-A8E3-1A081A122E17}" type="presParOf" srcId="{C1FC7854-8816-435E-9983-74FD02F24459}" destId="{2A8934B8-0B85-47ED-8715-3BEFA08E77EB}" srcOrd="0" destOrd="0" presId="urn:microsoft.com/office/officeart/2005/8/layout/hierarchy4"/>
    <dgm:cxn modelId="{2CDB4BDE-5C03-D441-AD81-D06746063844}" type="presParOf" srcId="{C1FC7854-8816-435E-9983-74FD02F24459}" destId="{EB43373A-E95C-429D-8CAF-4CACFA4A0901}" srcOrd="1" destOrd="0" presId="urn:microsoft.com/office/officeart/2005/8/layout/hierarchy4"/>
    <dgm:cxn modelId="{4FC0C0E8-5358-4649-9331-1B9415D9BE0C}" type="presParOf" srcId="{C1FC7854-8816-435E-9983-74FD02F24459}" destId="{DE2A3BB1-2C9C-4D09-86DE-382933C70F32}" srcOrd="2" destOrd="0" presId="urn:microsoft.com/office/officeart/2005/8/layout/hierarchy4"/>
    <dgm:cxn modelId="{FC2434E6-4F12-C747-888F-F56E6132D174}" type="presParOf" srcId="{DE2A3BB1-2C9C-4D09-86DE-382933C70F32}" destId="{CDE6E988-6BFC-0E49-A389-3A9E76E5EC5C}" srcOrd="0" destOrd="0" presId="urn:microsoft.com/office/officeart/2005/8/layout/hierarchy4"/>
    <dgm:cxn modelId="{3595D728-7CD6-C54F-B991-77979428D5D8}" type="presParOf" srcId="{CDE6E988-6BFC-0E49-A389-3A9E76E5EC5C}" destId="{E05D7BD4-B548-9145-A8E6-5AD71EE247AB}" srcOrd="0" destOrd="0" presId="urn:microsoft.com/office/officeart/2005/8/layout/hierarchy4"/>
    <dgm:cxn modelId="{726A4E8C-704C-4C40-8269-7498820D672C}" type="presParOf" srcId="{CDE6E988-6BFC-0E49-A389-3A9E76E5EC5C}" destId="{3713BE23-EFBF-2F44-80F2-687CD5358199}" srcOrd="1" destOrd="0" presId="urn:microsoft.com/office/officeart/2005/8/layout/hierarchy4"/>
    <dgm:cxn modelId="{6698ABDF-C31F-A342-8394-68A667578168}" type="presParOf" srcId="{1FD01F69-DF26-4862-A97A-16BF6060C78D}" destId="{BE2A1417-E47F-4775-A582-BE3DC3A72782}" srcOrd="1" destOrd="0" presId="urn:microsoft.com/office/officeart/2005/8/layout/hierarchy4"/>
    <dgm:cxn modelId="{9FCF2969-8FC3-4049-8F34-F837248811AD}" type="presParOf" srcId="{1FD01F69-DF26-4862-A97A-16BF6060C78D}" destId="{15B06E7F-E7CA-4D06-AC1E-E8027E563E03}" srcOrd="2" destOrd="0" presId="urn:microsoft.com/office/officeart/2005/8/layout/hierarchy4"/>
    <dgm:cxn modelId="{F400A720-2200-F243-8064-2F7E65F923E5}" type="presParOf" srcId="{15B06E7F-E7CA-4D06-AC1E-E8027E563E03}" destId="{B6153794-5F56-4EF4-B2CF-74B7D2FDC41B}" srcOrd="0" destOrd="0" presId="urn:microsoft.com/office/officeart/2005/8/layout/hierarchy4"/>
    <dgm:cxn modelId="{D3A885A5-DE0D-B14B-A67A-ED2EE8B63FF6}" type="presParOf" srcId="{15B06E7F-E7CA-4D06-AC1E-E8027E563E03}" destId="{617CF838-0E49-4D3F-A644-CDA73871E1F3}" srcOrd="1" destOrd="0" presId="urn:microsoft.com/office/officeart/2005/8/layout/hierarchy4"/>
    <dgm:cxn modelId="{9ECF7B2D-C102-4548-9374-BDA92422FB75}" type="presParOf" srcId="{15B06E7F-E7CA-4D06-AC1E-E8027E563E03}" destId="{09FAD864-EFF5-4B94-AEB7-56C389BE84ED}" srcOrd="2" destOrd="0" presId="urn:microsoft.com/office/officeart/2005/8/layout/hierarchy4"/>
    <dgm:cxn modelId="{7BCE4568-9A32-4044-A63A-48B604F7F909}" type="presParOf" srcId="{09FAD864-EFF5-4B94-AEB7-56C389BE84ED}" destId="{12868F1D-6C8B-4985-AA7F-50715D268734}" srcOrd="0" destOrd="0" presId="urn:microsoft.com/office/officeart/2005/8/layout/hierarchy4"/>
    <dgm:cxn modelId="{A745DA02-F28C-034E-A1C1-14DB7FF9B55F}" type="presParOf" srcId="{12868F1D-6C8B-4985-AA7F-50715D268734}" destId="{79795B76-CEA1-415B-8151-3F1EABB6D8B8}" srcOrd="0" destOrd="0" presId="urn:microsoft.com/office/officeart/2005/8/layout/hierarchy4"/>
    <dgm:cxn modelId="{E412953C-B273-F141-9D68-118D307E43F2}" type="presParOf" srcId="{12868F1D-6C8B-4985-AA7F-50715D268734}" destId="{106E1BC4-A50B-4E6F-AADF-BED12EB45EA3}" srcOrd="1" destOrd="0" presId="urn:microsoft.com/office/officeart/2005/8/layout/hierarchy4"/>
    <dgm:cxn modelId="{A1B2D351-0468-9342-8B6B-EBBB8EC9FAE2}" type="presParOf" srcId="{12868F1D-6C8B-4985-AA7F-50715D268734}" destId="{4A94AD23-5B08-4FAC-8396-4250B4C742DB}" srcOrd="2" destOrd="0" presId="urn:microsoft.com/office/officeart/2005/8/layout/hierarchy4"/>
    <dgm:cxn modelId="{96DFF1E4-F4B8-C546-B855-9FCCBFF821AE}" type="presParOf" srcId="{4A94AD23-5B08-4FAC-8396-4250B4C742DB}" destId="{9D57CC93-A817-45B8-BFC8-1F2BA6D37561}" srcOrd="0" destOrd="0" presId="urn:microsoft.com/office/officeart/2005/8/layout/hierarchy4"/>
    <dgm:cxn modelId="{D633F24B-2C07-244F-B0C8-C4EAD4B6E840}" type="presParOf" srcId="{9D57CC93-A817-45B8-BFC8-1F2BA6D37561}" destId="{9431833C-B87F-410A-BE87-F13C4FC74519}" srcOrd="0" destOrd="0" presId="urn:microsoft.com/office/officeart/2005/8/layout/hierarchy4"/>
    <dgm:cxn modelId="{E85A0C7B-2D7B-9440-92FF-394DE6661939}" type="presParOf" srcId="{9D57CC93-A817-45B8-BFC8-1F2BA6D37561}" destId="{E62EA09B-02AF-46FD-A44E-C41F3ABC0F15}" srcOrd="1" destOrd="0" presId="urn:microsoft.com/office/officeart/2005/8/layout/hierarchy4"/>
    <dgm:cxn modelId="{2146CE77-D3F9-E643-99C9-BFECBF6EE120}" type="presParOf" srcId="{9D57CC93-A817-45B8-BFC8-1F2BA6D37561}" destId="{E07E6EE7-E596-46A0-A8D7-E46E1C203FE6}" srcOrd="2" destOrd="0" presId="urn:microsoft.com/office/officeart/2005/8/layout/hierarchy4"/>
    <dgm:cxn modelId="{75283C33-E956-8948-B80D-91204644F8F7}" type="presParOf" srcId="{E07E6EE7-E596-46A0-A8D7-E46E1C203FE6}" destId="{4478CDD6-BFD6-B246-A71A-C7F63BF38D13}" srcOrd="0" destOrd="0" presId="urn:microsoft.com/office/officeart/2005/8/layout/hierarchy4"/>
    <dgm:cxn modelId="{E9CC8C39-C3C0-564C-81F5-6952DA6FCAA9}" type="presParOf" srcId="{4478CDD6-BFD6-B246-A71A-C7F63BF38D13}" destId="{DB773455-316B-724D-B54F-CBB083901B60}" srcOrd="0" destOrd="0" presId="urn:microsoft.com/office/officeart/2005/8/layout/hierarchy4"/>
    <dgm:cxn modelId="{234629FB-68E3-3544-A1B3-C88F709A5CF0}" type="presParOf" srcId="{4478CDD6-BFD6-B246-A71A-C7F63BF38D13}" destId="{B975985B-028F-0C4F-94F1-F8A3E756B8F0}" srcOrd="1" destOrd="0" presId="urn:microsoft.com/office/officeart/2005/8/layout/hierarchy4"/>
    <dgm:cxn modelId="{D48B5238-A6D3-E24C-965E-F9A81BA40073}" type="presParOf" srcId="{1FD01F69-DF26-4862-A97A-16BF6060C78D}" destId="{BEE6BF98-14FC-3343-86B5-B6CC4683BFBE}" srcOrd="3" destOrd="0" presId="urn:microsoft.com/office/officeart/2005/8/layout/hierarchy4"/>
    <dgm:cxn modelId="{03578A6B-4B14-2044-8746-D383E6DDA59A}" type="presParOf" srcId="{1FD01F69-DF26-4862-A97A-16BF6060C78D}" destId="{480032CD-D4FA-2B4B-A56A-A741FA9D8D7C}" srcOrd="4" destOrd="0" presId="urn:microsoft.com/office/officeart/2005/8/layout/hierarchy4"/>
    <dgm:cxn modelId="{E0CF1256-B154-4546-BDEE-14EC09B6AE9B}" type="presParOf" srcId="{480032CD-D4FA-2B4B-A56A-A741FA9D8D7C}" destId="{B2A863CD-05C7-1B43-B8B4-91DF8F0FCF01}" srcOrd="0" destOrd="0" presId="urn:microsoft.com/office/officeart/2005/8/layout/hierarchy4"/>
    <dgm:cxn modelId="{D3831DC1-74E1-BE42-B55E-D0EC99D34745}" type="presParOf" srcId="{480032CD-D4FA-2B4B-A56A-A741FA9D8D7C}" destId="{EFA0FF2E-D7CD-0645-9A92-513C981646DA}" srcOrd="1" destOrd="0" presId="urn:microsoft.com/office/officeart/2005/8/layout/hierarchy4"/>
    <dgm:cxn modelId="{9D4EE229-1BFF-054F-A418-C073BFF737C1}" type="presParOf" srcId="{480032CD-D4FA-2B4B-A56A-A741FA9D8D7C}" destId="{11A5B351-9245-B04C-ACF4-BDF888CF0FE7}" srcOrd="2" destOrd="0" presId="urn:microsoft.com/office/officeart/2005/8/layout/hierarchy4"/>
    <dgm:cxn modelId="{636F1354-741D-2D48-8FEE-54C65E16BCE2}" type="presParOf" srcId="{11A5B351-9245-B04C-ACF4-BDF888CF0FE7}" destId="{3BFD6C27-2554-AF48-AB4D-0555DABC4170}" srcOrd="0" destOrd="0" presId="urn:microsoft.com/office/officeart/2005/8/layout/hierarchy4"/>
    <dgm:cxn modelId="{E7086D11-3411-E340-9804-26050FC725F0}" type="presParOf" srcId="{3BFD6C27-2554-AF48-AB4D-0555DABC4170}" destId="{623CDF71-3204-9D45-BC27-0F8CC2EC258E}" srcOrd="0" destOrd="0" presId="urn:microsoft.com/office/officeart/2005/8/layout/hierarchy4"/>
    <dgm:cxn modelId="{D92C4851-BE4E-6B4C-A95E-D0B1D3486ADA}" type="presParOf" srcId="{3BFD6C27-2554-AF48-AB4D-0555DABC4170}" destId="{ADB3610D-DDF3-9541-AA6E-260338369EB5}" srcOrd="1" destOrd="0" presId="urn:microsoft.com/office/officeart/2005/8/layout/hierarchy4"/>
    <dgm:cxn modelId="{F1BB7E80-21B6-6D43-ACD3-058D9D8A8E18}" type="presParOf" srcId="{3BFD6C27-2554-AF48-AB4D-0555DABC4170}" destId="{8DC448B5-8EF8-DC46-8484-E620B7882406}" srcOrd="2" destOrd="0" presId="urn:microsoft.com/office/officeart/2005/8/layout/hierarchy4"/>
    <dgm:cxn modelId="{A7F63558-5F19-B14D-987C-783825EC1FC7}" type="presParOf" srcId="{8DC448B5-8EF8-DC46-8484-E620B7882406}" destId="{AE2557CF-9E83-D04F-BB18-E1130A34E79A}" srcOrd="0" destOrd="0" presId="urn:microsoft.com/office/officeart/2005/8/layout/hierarchy4"/>
    <dgm:cxn modelId="{961EAAE0-BD06-6B4E-BD59-02C464979FC6}" type="presParOf" srcId="{AE2557CF-9E83-D04F-BB18-E1130A34E79A}" destId="{BEF1F620-3F76-D741-BB16-EAA72595B783}" srcOrd="0" destOrd="0" presId="urn:microsoft.com/office/officeart/2005/8/layout/hierarchy4"/>
    <dgm:cxn modelId="{49F21B70-F13C-FA4F-9B2B-A27175514547}" type="presParOf" srcId="{AE2557CF-9E83-D04F-BB18-E1130A34E79A}" destId="{23A2EC76-E2BD-914E-AF1C-2DAB367778DA}" srcOrd="1" destOrd="0" presId="urn:microsoft.com/office/officeart/2005/8/layout/hierarchy4"/>
    <dgm:cxn modelId="{546004F7-C9DC-4341-9068-EC9C6D419703}" type="presParOf" srcId="{AE2557CF-9E83-D04F-BB18-E1130A34E79A}" destId="{BCAFD5FC-E273-E34A-8853-5500BD8B4C7F}" srcOrd="2" destOrd="0" presId="urn:microsoft.com/office/officeart/2005/8/layout/hierarchy4"/>
    <dgm:cxn modelId="{5D3B068F-FF20-3C40-953B-70F193EB7DE5}" type="presParOf" srcId="{BCAFD5FC-E273-E34A-8853-5500BD8B4C7F}" destId="{88A13F29-C15E-0547-A639-297022CB49B0}" srcOrd="0" destOrd="0" presId="urn:microsoft.com/office/officeart/2005/8/layout/hierarchy4"/>
    <dgm:cxn modelId="{3027944C-CDA5-0448-BA54-C2C706B133E1}" type="presParOf" srcId="{88A13F29-C15E-0547-A639-297022CB49B0}" destId="{8C8A28E7-B625-5F48-A385-300CB670E7A7}" srcOrd="0" destOrd="0" presId="urn:microsoft.com/office/officeart/2005/8/layout/hierarchy4"/>
    <dgm:cxn modelId="{918477CC-FA2A-7D40-AAF5-D7788910CAB4}" type="presParOf" srcId="{88A13F29-C15E-0547-A639-297022CB49B0}" destId="{D08FEB7A-31B9-CD48-AA39-780A38AF8EE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5465" tIns="47732" rIns="95465" bIns="47732" numCol="1" anchor="t" anchorCtr="0" compatLnSpc="1">
            <a:prstTxWarp prst="textNoShape">
              <a:avLst/>
            </a:prstTxWarp>
          </a:bodyPr>
          <a:lstStyle>
            <a:lvl1pPr defTabSz="955675" eaLnBrk="0" hangingPunct="0">
              <a:defRPr sz="1300" b="0" smtClean="0">
                <a:solidFill>
                  <a:schemeClr val="tx1"/>
                </a:solidFill>
                <a:latin typeface="Arial" charset="0"/>
                <a:ea typeface="ＭＳ Ｐゴシック" charset="0"/>
                <a:cs typeface="ＭＳ Ｐゴシック" charset="0"/>
              </a:defRPr>
            </a:lvl1pPr>
          </a:lstStyle>
          <a:p>
            <a:pPr>
              <a:defRPr/>
            </a:pPr>
            <a:endParaRPr lang="de-DE"/>
          </a:p>
        </p:txBody>
      </p:sp>
      <p:sp>
        <p:nvSpPr>
          <p:cNvPr id="113667" name="Rectangle 3"/>
          <p:cNvSpPr>
            <a:spLocks noGrp="1" noChangeArrowheads="1"/>
          </p:cNvSpPr>
          <p:nvPr>
            <p:ph type="dt" sz="quarter" idx="1"/>
          </p:nvPr>
        </p:nvSpPr>
        <p:spPr bwMode="auto">
          <a:xfrm>
            <a:off x="4022725"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5465" tIns="47732" rIns="95465" bIns="47732" numCol="1" anchor="t" anchorCtr="0" compatLnSpc="1">
            <a:prstTxWarp prst="textNoShape">
              <a:avLst/>
            </a:prstTxWarp>
          </a:bodyPr>
          <a:lstStyle>
            <a:lvl1pPr algn="r" defTabSz="955675" eaLnBrk="0" hangingPunct="0">
              <a:defRPr sz="1300" b="0" smtClean="0">
                <a:solidFill>
                  <a:schemeClr val="tx1"/>
                </a:solidFill>
                <a:latin typeface="Arial" charset="0"/>
                <a:ea typeface="ＭＳ Ｐゴシック" charset="0"/>
                <a:cs typeface="ＭＳ Ｐゴシック" charset="0"/>
              </a:defRPr>
            </a:lvl1pPr>
          </a:lstStyle>
          <a:p>
            <a:pPr>
              <a:defRPr/>
            </a:pPr>
            <a:endParaRPr lang="de-DE"/>
          </a:p>
        </p:txBody>
      </p:sp>
      <p:sp>
        <p:nvSpPr>
          <p:cNvPr id="113668" name="Rectangle 4"/>
          <p:cNvSpPr>
            <a:spLocks noGrp="1" noChangeArrowheads="1"/>
          </p:cNvSpPr>
          <p:nvPr>
            <p:ph type="ftr" sz="quarter" idx="2"/>
          </p:nvPr>
        </p:nvSpPr>
        <p:spPr bwMode="auto">
          <a:xfrm>
            <a:off x="0" y="972185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5465" tIns="47732" rIns="95465" bIns="47732" numCol="1" anchor="b" anchorCtr="0" compatLnSpc="1">
            <a:prstTxWarp prst="textNoShape">
              <a:avLst/>
            </a:prstTxWarp>
          </a:bodyPr>
          <a:lstStyle>
            <a:lvl1pPr defTabSz="955675" eaLnBrk="0" hangingPunct="0">
              <a:defRPr sz="1300" b="0" smtClean="0">
                <a:solidFill>
                  <a:schemeClr val="tx1"/>
                </a:solidFill>
                <a:latin typeface="Arial" charset="0"/>
                <a:ea typeface="ＭＳ Ｐゴシック" charset="0"/>
                <a:cs typeface="ＭＳ Ｐゴシック" charset="0"/>
              </a:defRPr>
            </a:lvl1pPr>
          </a:lstStyle>
          <a:p>
            <a:pPr>
              <a:defRPr/>
            </a:pPr>
            <a:endParaRPr lang="de-DE"/>
          </a:p>
        </p:txBody>
      </p:sp>
      <p:sp>
        <p:nvSpPr>
          <p:cNvPr id="113669" name="Rectangle 5"/>
          <p:cNvSpPr>
            <a:spLocks noGrp="1" noChangeArrowheads="1"/>
          </p:cNvSpPr>
          <p:nvPr>
            <p:ph type="sldNum" sz="quarter" idx="3"/>
          </p:nvPr>
        </p:nvSpPr>
        <p:spPr bwMode="auto">
          <a:xfrm>
            <a:off x="4022725" y="972185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5465" tIns="47732" rIns="95465" bIns="47732" numCol="1" anchor="b" anchorCtr="0" compatLnSpc="1">
            <a:prstTxWarp prst="textNoShape">
              <a:avLst/>
            </a:prstTxWarp>
          </a:bodyPr>
          <a:lstStyle>
            <a:lvl1pPr algn="r" defTabSz="955675" eaLnBrk="0" hangingPunct="0">
              <a:defRPr sz="1300" b="0">
                <a:solidFill>
                  <a:schemeClr val="tx1"/>
                </a:solidFill>
              </a:defRPr>
            </a:lvl1pPr>
          </a:lstStyle>
          <a:p>
            <a:fld id="{12580F43-ABB5-46A8-BCFF-500060DBC3AE}" type="slidenum">
              <a:rPr lang="de-DE"/>
              <a:pPr/>
              <a:t>‹Nr.›</a:t>
            </a:fld>
            <a:endParaRPr lang="de-DE"/>
          </a:p>
        </p:txBody>
      </p:sp>
    </p:spTree>
    <p:extLst>
      <p:ext uri="{BB962C8B-B14F-4D97-AF65-F5344CB8AC3E}">
        <p14:creationId xmlns:p14="http://schemas.microsoft.com/office/powerpoint/2010/main" val="4197968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5465" tIns="47732" rIns="95465" bIns="47732" numCol="1" anchor="t" anchorCtr="0" compatLnSpc="1">
            <a:prstTxWarp prst="textNoShape">
              <a:avLst/>
            </a:prstTxWarp>
          </a:bodyPr>
          <a:lstStyle>
            <a:lvl1pPr defTabSz="955675" eaLnBrk="0" hangingPunct="0">
              <a:defRPr sz="1300" b="0" smtClean="0">
                <a:solidFill>
                  <a:schemeClr val="tx1"/>
                </a:solidFill>
                <a:latin typeface="Arial" charset="0"/>
                <a:ea typeface="ＭＳ Ｐゴシック" charset="0"/>
                <a:cs typeface="ＭＳ Ｐゴシック" charset="0"/>
              </a:defRPr>
            </a:lvl1pPr>
          </a:lstStyle>
          <a:p>
            <a:pPr>
              <a:defRPr/>
            </a:pPr>
            <a:endParaRPr lang="de-DE"/>
          </a:p>
        </p:txBody>
      </p:sp>
      <p:sp>
        <p:nvSpPr>
          <p:cNvPr id="3075" name="Rectangle 3"/>
          <p:cNvSpPr>
            <a:spLocks noGrp="1" noChangeArrowheads="1"/>
          </p:cNvSpPr>
          <p:nvPr>
            <p:ph type="dt" idx="1"/>
          </p:nvPr>
        </p:nvSpPr>
        <p:spPr bwMode="auto">
          <a:xfrm>
            <a:off x="4022725" y="0"/>
            <a:ext cx="3076575" cy="51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5465" tIns="47732" rIns="95465" bIns="47732" numCol="1" anchor="t" anchorCtr="0" compatLnSpc="1">
            <a:prstTxWarp prst="textNoShape">
              <a:avLst/>
            </a:prstTxWarp>
          </a:bodyPr>
          <a:lstStyle>
            <a:lvl1pPr algn="r" defTabSz="955675" eaLnBrk="0" hangingPunct="0">
              <a:defRPr sz="1300" b="0" smtClean="0">
                <a:solidFill>
                  <a:schemeClr val="tx1"/>
                </a:solidFill>
                <a:latin typeface="Arial" charset="0"/>
                <a:ea typeface="ＭＳ Ｐゴシック" charset="0"/>
                <a:cs typeface="ＭＳ Ｐゴシック" charset="0"/>
              </a:defRPr>
            </a:lvl1pPr>
          </a:lstStyle>
          <a:p>
            <a:pPr>
              <a:defRPr/>
            </a:pPr>
            <a:endParaRPr lang="de-DE"/>
          </a:p>
        </p:txBody>
      </p:sp>
      <p:sp>
        <p:nvSpPr>
          <p:cNvPr id="3076"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46150" y="4860925"/>
            <a:ext cx="5207000" cy="460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5465" tIns="47732" rIns="95465" bIns="47732"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78" name="Rectangle 6"/>
          <p:cNvSpPr>
            <a:spLocks noGrp="1" noChangeArrowheads="1"/>
          </p:cNvSpPr>
          <p:nvPr>
            <p:ph type="ftr" sz="quarter" idx="4"/>
          </p:nvPr>
        </p:nvSpPr>
        <p:spPr bwMode="auto">
          <a:xfrm>
            <a:off x="0" y="9721850"/>
            <a:ext cx="3076575" cy="51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5465" tIns="47732" rIns="95465" bIns="47732" numCol="1" anchor="b" anchorCtr="0" compatLnSpc="1">
            <a:prstTxWarp prst="textNoShape">
              <a:avLst/>
            </a:prstTxWarp>
          </a:bodyPr>
          <a:lstStyle>
            <a:lvl1pPr defTabSz="955675" eaLnBrk="0" hangingPunct="0">
              <a:defRPr sz="1300" b="0" smtClean="0">
                <a:solidFill>
                  <a:schemeClr val="tx1"/>
                </a:solidFill>
                <a:latin typeface="Arial" charset="0"/>
                <a:ea typeface="ＭＳ Ｐゴシック" charset="0"/>
                <a:cs typeface="ＭＳ Ｐゴシック" charset="0"/>
              </a:defRPr>
            </a:lvl1pPr>
          </a:lstStyle>
          <a:p>
            <a:pPr>
              <a:defRPr/>
            </a:pPr>
            <a:endParaRPr lang="de-DE"/>
          </a:p>
        </p:txBody>
      </p:sp>
      <p:sp>
        <p:nvSpPr>
          <p:cNvPr id="3079" name="Rectangle 7"/>
          <p:cNvSpPr>
            <a:spLocks noGrp="1" noChangeArrowheads="1"/>
          </p:cNvSpPr>
          <p:nvPr>
            <p:ph type="sldNum" sz="quarter" idx="5"/>
          </p:nvPr>
        </p:nvSpPr>
        <p:spPr bwMode="auto">
          <a:xfrm>
            <a:off x="4022725" y="9721850"/>
            <a:ext cx="3076575" cy="51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5465" tIns="47732" rIns="95465" bIns="47732" numCol="1" anchor="b" anchorCtr="0" compatLnSpc="1">
            <a:prstTxWarp prst="textNoShape">
              <a:avLst/>
            </a:prstTxWarp>
          </a:bodyPr>
          <a:lstStyle>
            <a:lvl1pPr algn="r" defTabSz="955675" eaLnBrk="0" hangingPunct="0">
              <a:defRPr sz="1300" b="0">
                <a:solidFill>
                  <a:schemeClr val="tx1"/>
                </a:solidFill>
              </a:defRPr>
            </a:lvl1pPr>
          </a:lstStyle>
          <a:p>
            <a:fld id="{908611AC-D807-454C-A20E-90F897313388}" type="slidenum">
              <a:rPr lang="de-DE"/>
              <a:pPr/>
              <a:t>‹Nr.›</a:t>
            </a:fld>
            <a:endParaRPr lang="de-DE"/>
          </a:p>
        </p:txBody>
      </p:sp>
    </p:spTree>
    <p:extLst>
      <p:ext uri="{BB962C8B-B14F-4D97-AF65-F5344CB8AC3E}">
        <p14:creationId xmlns:p14="http://schemas.microsoft.com/office/powerpoint/2010/main" val="285351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p:spPr>
        <p:txBody>
          <a:bodyPr/>
          <a:lstStyle>
            <a:lvl1pPr defTabSz="955675" eaLnBrk="0" hangingPunct="0">
              <a:defRPr sz="1200" b="1">
                <a:solidFill>
                  <a:schemeClr val="accent1"/>
                </a:solidFill>
                <a:latin typeface="Arial" pitchFamily="34" charset="0"/>
                <a:ea typeface="ＭＳ Ｐゴシック" charset="-128"/>
              </a:defRPr>
            </a:lvl1pPr>
            <a:lvl2pPr marL="742950" indent="-285750" defTabSz="955675" eaLnBrk="0" hangingPunct="0">
              <a:defRPr sz="1200" b="1">
                <a:solidFill>
                  <a:schemeClr val="accent1"/>
                </a:solidFill>
                <a:latin typeface="Arial" pitchFamily="34" charset="0"/>
                <a:ea typeface="ＭＳ Ｐゴシック" charset="-128"/>
              </a:defRPr>
            </a:lvl2pPr>
            <a:lvl3pPr marL="1143000" indent="-228600" defTabSz="955675" eaLnBrk="0" hangingPunct="0">
              <a:defRPr sz="1200" b="1">
                <a:solidFill>
                  <a:schemeClr val="accent1"/>
                </a:solidFill>
                <a:latin typeface="Arial" pitchFamily="34" charset="0"/>
                <a:ea typeface="ＭＳ Ｐゴシック" charset="-128"/>
              </a:defRPr>
            </a:lvl3pPr>
            <a:lvl4pPr marL="1600200" indent="-228600" defTabSz="955675" eaLnBrk="0" hangingPunct="0">
              <a:defRPr sz="1200" b="1">
                <a:solidFill>
                  <a:schemeClr val="accent1"/>
                </a:solidFill>
                <a:latin typeface="Arial" pitchFamily="34" charset="0"/>
                <a:ea typeface="ＭＳ Ｐゴシック" charset="-128"/>
              </a:defRPr>
            </a:lvl4pPr>
            <a:lvl5pPr marL="2057400" indent="-228600" defTabSz="955675" eaLnBrk="0" hangingPunct="0">
              <a:defRPr sz="1200" b="1">
                <a:solidFill>
                  <a:schemeClr val="accent1"/>
                </a:solidFill>
                <a:latin typeface="Arial" pitchFamily="34" charset="0"/>
                <a:ea typeface="ＭＳ Ｐゴシック" charset="-128"/>
              </a:defRPr>
            </a:lvl5pPr>
            <a:lvl6pPr marL="2514600" indent="-228600" defTabSz="955675" eaLnBrk="0" fontAlgn="base" hangingPunct="0">
              <a:spcBef>
                <a:spcPct val="0"/>
              </a:spcBef>
              <a:spcAft>
                <a:spcPct val="0"/>
              </a:spcAft>
              <a:defRPr sz="1200" b="1">
                <a:solidFill>
                  <a:schemeClr val="accent1"/>
                </a:solidFill>
                <a:latin typeface="Arial" pitchFamily="34" charset="0"/>
                <a:ea typeface="ＭＳ Ｐゴシック" charset="-128"/>
              </a:defRPr>
            </a:lvl6pPr>
            <a:lvl7pPr marL="2971800" indent="-228600" defTabSz="955675" eaLnBrk="0" fontAlgn="base" hangingPunct="0">
              <a:spcBef>
                <a:spcPct val="0"/>
              </a:spcBef>
              <a:spcAft>
                <a:spcPct val="0"/>
              </a:spcAft>
              <a:defRPr sz="1200" b="1">
                <a:solidFill>
                  <a:schemeClr val="accent1"/>
                </a:solidFill>
                <a:latin typeface="Arial" pitchFamily="34" charset="0"/>
                <a:ea typeface="ＭＳ Ｐゴシック" charset="-128"/>
              </a:defRPr>
            </a:lvl7pPr>
            <a:lvl8pPr marL="3429000" indent="-228600" defTabSz="955675" eaLnBrk="0" fontAlgn="base" hangingPunct="0">
              <a:spcBef>
                <a:spcPct val="0"/>
              </a:spcBef>
              <a:spcAft>
                <a:spcPct val="0"/>
              </a:spcAft>
              <a:defRPr sz="1200" b="1">
                <a:solidFill>
                  <a:schemeClr val="accent1"/>
                </a:solidFill>
                <a:latin typeface="Arial" pitchFamily="34" charset="0"/>
                <a:ea typeface="ＭＳ Ｐゴシック" charset="-128"/>
              </a:defRPr>
            </a:lvl8pPr>
            <a:lvl9pPr marL="3886200" indent="-228600" defTabSz="955675" eaLnBrk="0" fontAlgn="base" hangingPunct="0">
              <a:spcBef>
                <a:spcPct val="0"/>
              </a:spcBef>
              <a:spcAft>
                <a:spcPct val="0"/>
              </a:spcAft>
              <a:defRPr sz="1200" b="1">
                <a:solidFill>
                  <a:schemeClr val="accent1"/>
                </a:solidFill>
                <a:latin typeface="Arial" pitchFamily="34" charset="0"/>
                <a:ea typeface="ＭＳ Ｐゴシック" charset="-128"/>
              </a:defRPr>
            </a:lvl9pPr>
          </a:lstStyle>
          <a:p>
            <a:fld id="{8C59E54A-A799-4840-8035-552E41DEB232}" type="slidenum">
              <a:rPr lang="de-DE" sz="1300" b="0">
                <a:solidFill>
                  <a:schemeClr val="tx1"/>
                </a:solidFill>
              </a:rPr>
              <a:pPr/>
              <a:t>1</a:t>
            </a:fld>
            <a:endParaRPr lang="de-DE" sz="1300" b="0">
              <a:solidFill>
                <a:schemeClr val="tx1"/>
              </a:solidFill>
            </a:endParaRPr>
          </a:p>
        </p:txBody>
      </p:sp>
      <p:sp>
        <p:nvSpPr>
          <p:cNvPr id="3788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7" name="Rectangle 3"/>
          <p:cNvSpPr>
            <a:spLocks noGrp="1" noChangeArrowheads="1"/>
          </p:cNvSpPr>
          <p:nvPr>
            <p:ph type="body" idx="1"/>
          </p:nvPr>
        </p:nvSpPr>
        <p:spPr>
          <a:noFill/>
        </p:spPr>
        <p:txBody>
          <a:bodyPr/>
          <a:lstStyle/>
          <a:p>
            <a:pPr eaLnBrk="1" hangingPunct="1"/>
            <a:endParaRPr lang="de-CH" smtClean="0">
              <a:latin typeface="Arial" pitchFamily="34" charset="0"/>
              <a:ea typeface="ＭＳ Ｐゴシック" charset="-128"/>
            </a:endParaRPr>
          </a:p>
        </p:txBody>
      </p:sp>
    </p:spTree>
    <p:extLst>
      <p:ext uri="{BB962C8B-B14F-4D97-AF65-F5344CB8AC3E}">
        <p14:creationId xmlns:p14="http://schemas.microsoft.com/office/powerpoint/2010/main" val="15720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08611AC-D807-454C-A20E-90F897313388}" type="slidenum">
              <a:rPr lang="de-DE" smtClean="0"/>
              <a:pPr/>
              <a:t>10</a:t>
            </a:fld>
            <a:endParaRPr lang="de-DE"/>
          </a:p>
        </p:txBody>
      </p:sp>
    </p:spTree>
    <p:extLst>
      <p:ext uri="{BB962C8B-B14F-4D97-AF65-F5344CB8AC3E}">
        <p14:creationId xmlns:p14="http://schemas.microsoft.com/office/powerpoint/2010/main" val="1778501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 </a:t>
            </a:r>
            <a:r>
              <a:rPr lang="de-DE" dirty="0" smtClean="0"/>
              <a:t>Hier</a:t>
            </a:r>
            <a:r>
              <a:rPr lang="de-DE" baseline="0" dirty="0" smtClean="0"/>
              <a:t> ändert sich nichts.</a:t>
            </a:r>
            <a:endParaRPr lang="de-CH"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11</a:t>
            </a:fld>
            <a:endParaRPr lang="de-DE"/>
          </a:p>
        </p:txBody>
      </p:sp>
    </p:spTree>
    <p:extLst>
      <p:ext uri="{BB962C8B-B14F-4D97-AF65-F5344CB8AC3E}">
        <p14:creationId xmlns:p14="http://schemas.microsoft.com/office/powerpoint/2010/main" val="171929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08611AC-D807-454C-A20E-90F897313388}" type="slidenum">
              <a:rPr lang="de-DE" smtClean="0"/>
              <a:pPr/>
              <a:t>12</a:t>
            </a:fld>
            <a:endParaRPr lang="de-DE"/>
          </a:p>
        </p:txBody>
      </p:sp>
    </p:spTree>
    <p:extLst>
      <p:ext uri="{BB962C8B-B14F-4D97-AF65-F5344CB8AC3E}">
        <p14:creationId xmlns:p14="http://schemas.microsoft.com/office/powerpoint/2010/main" val="271109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08611AC-D807-454C-A20E-90F897313388}" type="slidenum">
              <a:rPr lang="de-DE" smtClean="0"/>
              <a:pPr/>
              <a:t>13</a:t>
            </a:fld>
            <a:endParaRPr lang="de-DE"/>
          </a:p>
        </p:txBody>
      </p:sp>
    </p:spTree>
    <p:extLst>
      <p:ext uri="{BB962C8B-B14F-4D97-AF65-F5344CB8AC3E}">
        <p14:creationId xmlns:p14="http://schemas.microsoft.com/office/powerpoint/2010/main" val="3602934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D</a:t>
            </a:r>
            <a:r>
              <a:rPr lang="de-CH" dirty="0" err="1" smtClean="0"/>
              <a:t>ie</a:t>
            </a:r>
            <a:r>
              <a:rPr lang="de-CH" dirty="0" smtClean="0"/>
              <a:t> Prüfung ist neu in beiden Profilen identisch. (Gleiche LZ, gleiche Prüfung, gleiche Notenskalen)</a:t>
            </a:r>
          </a:p>
          <a:p>
            <a:pPr marL="171450" indent="-171450">
              <a:buFontTx/>
              <a:buChar char="-"/>
            </a:pPr>
            <a:endParaRPr lang="de-CH"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14</a:t>
            </a:fld>
            <a:endParaRPr lang="de-DE"/>
          </a:p>
        </p:txBody>
      </p:sp>
    </p:spTree>
    <p:extLst>
      <p:ext uri="{BB962C8B-B14F-4D97-AF65-F5344CB8AC3E}">
        <p14:creationId xmlns:p14="http://schemas.microsoft.com/office/powerpoint/2010/main" val="1719291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dirty="0" smtClean="0"/>
              <a:t>Bedingung:</a:t>
            </a:r>
            <a:r>
              <a:rPr lang="de-CH" baseline="0" dirty="0" smtClean="0"/>
              <a:t> Das Zertifikat muss mind. </a:t>
            </a:r>
            <a:r>
              <a:rPr lang="de-DE" baseline="0" dirty="0" smtClean="0"/>
              <a:t>d</a:t>
            </a:r>
            <a:r>
              <a:rPr lang="de-CH" baseline="0" dirty="0" err="1" smtClean="0"/>
              <a:t>as</a:t>
            </a:r>
            <a:r>
              <a:rPr lang="de-CH" baseline="0" dirty="0" smtClean="0"/>
              <a:t> Niveau B1 attestieren, damit es akkreditiert wird. Während Zertifikate auf Niveau B1 Geschäftssprache beinhalten müssen, ist dies bei Niveau B2 und höher nicht mehr der Fall. Da der BM ebenfalls das EFZ zugrunde liegt (-&gt; Leistungsziele mit starker Gewichtung der Geschäftssprache, Lerninseln mit Geschäftssprache), nimmt auch dort die Geschäftssprache einen wichtigen Platz ein. Welche Zertifikate akkreditiert werden, kann den Ausführungsbestimmungen entnommen werden können (-&gt; werden im 1. Quartal 2012 verabschiedet). Voraussichtlich wird es sich um folgende Zertifikate handeln: im Französisch das </a:t>
            </a:r>
            <a:r>
              <a:rPr lang="de-CH" i="1" baseline="0" dirty="0" smtClean="0"/>
              <a:t>DFP B1 </a:t>
            </a:r>
            <a:r>
              <a:rPr lang="de-CH" baseline="0" dirty="0" smtClean="0"/>
              <a:t>und das </a:t>
            </a:r>
            <a:r>
              <a:rPr lang="de-CH" i="1" baseline="0" dirty="0" smtClean="0"/>
              <a:t>DFP </a:t>
            </a:r>
            <a:r>
              <a:rPr lang="de-CH" i="1" baseline="0" dirty="0" err="1" smtClean="0"/>
              <a:t>Secrétariat</a:t>
            </a:r>
            <a:r>
              <a:rPr lang="de-CH" i="1" baseline="0" dirty="0" smtClean="0"/>
              <a:t> B1 </a:t>
            </a:r>
            <a:r>
              <a:rPr lang="de-CH" baseline="0" dirty="0" smtClean="0"/>
              <a:t>sowie das </a:t>
            </a:r>
            <a:r>
              <a:rPr lang="de-CH" i="1" baseline="0" dirty="0" err="1" smtClean="0"/>
              <a:t>Delf</a:t>
            </a:r>
            <a:r>
              <a:rPr lang="de-CH" i="1" baseline="0" dirty="0" smtClean="0"/>
              <a:t> B1 pro</a:t>
            </a:r>
            <a:r>
              <a:rPr lang="de-CH" baseline="0" dirty="0" smtClean="0"/>
              <a:t>, im Englisch das </a:t>
            </a:r>
            <a:r>
              <a:rPr lang="de-CH" i="1" baseline="0" dirty="0" smtClean="0"/>
              <a:t>BEC </a:t>
            </a:r>
            <a:r>
              <a:rPr lang="de-CH" i="1" baseline="0" dirty="0" err="1" smtClean="0"/>
              <a:t>preliminary</a:t>
            </a:r>
            <a:r>
              <a:rPr lang="de-CH" i="1" baseline="0" dirty="0" smtClean="0"/>
              <a:t> </a:t>
            </a:r>
            <a:r>
              <a:rPr lang="de-CH" baseline="0" dirty="0" smtClean="0"/>
              <a:t>und im Italienisch das </a:t>
            </a:r>
            <a:r>
              <a:rPr lang="de-CH" i="1" baseline="0" dirty="0" smtClean="0"/>
              <a:t>DILC.</a:t>
            </a:r>
            <a:endParaRPr lang="de-CH" i="1"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15</a:t>
            </a:fld>
            <a:endParaRPr lang="de-DE"/>
          </a:p>
        </p:txBody>
      </p:sp>
    </p:spTree>
    <p:extLst>
      <p:ext uri="{BB962C8B-B14F-4D97-AF65-F5344CB8AC3E}">
        <p14:creationId xmlns:p14="http://schemas.microsoft.com/office/powerpoint/2010/main" val="1719291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dirty="0" smtClean="0"/>
              <a:t>(bisher werde von „Leitidee“ </a:t>
            </a:r>
            <a:r>
              <a:rPr lang="de-DE" dirty="0" smtClean="0"/>
              <a:t>–</a:t>
            </a:r>
            <a:r>
              <a:rPr lang="de-CH" dirty="0" smtClean="0"/>
              <a:t> „Dispositionszielen“ </a:t>
            </a:r>
            <a:r>
              <a:rPr lang="de-DE" dirty="0" smtClean="0"/>
              <a:t>–</a:t>
            </a:r>
            <a:r>
              <a:rPr lang="de-CH" dirty="0" smtClean="0"/>
              <a:t> „Leistungszielen“ gesprochen, neu von „Leitziel“ </a:t>
            </a:r>
            <a:r>
              <a:rPr lang="de-DE" dirty="0" smtClean="0"/>
              <a:t>–</a:t>
            </a:r>
            <a:r>
              <a:rPr lang="de-CH" dirty="0" smtClean="0"/>
              <a:t> „Richtzielen“ </a:t>
            </a:r>
            <a:r>
              <a:rPr lang="de-DE" dirty="0" smtClean="0"/>
              <a:t>–</a:t>
            </a:r>
            <a:r>
              <a:rPr lang="de-DE" baseline="0" dirty="0" smtClean="0"/>
              <a:t> „Leistungszielen“)</a:t>
            </a:r>
            <a:endParaRPr lang="de-CH" dirty="0" smtClean="0"/>
          </a:p>
          <a:p>
            <a:pPr marL="171450" indent="-171450">
              <a:buFontTx/>
              <a:buChar char="-"/>
            </a:pPr>
            <a:r>
              <a:rPr lang="de-CH" dirty="0" smtClean="0"/>
              <a:t>Die Richtziele </a:t>
            </a:r>
            <a:r>
              <a:rPr lang="de-CH" baseline="0" dirty="0" smtClean="0"/>
              <a:t>wurden neu gruppiert (in Anlehnung in den GER und das ESP), Hören und Sprechen (d.h. das mündliche) zusammengefasst.</a:t>
            </a:r>
          </a:p>
          <a:p>
            <a:pPr marL="171450" indent="-171450">
              <a:buFontTx/>
              <a:buChar char="-"/>
            </a:pPr>
            <a:r>
              <a:rPr lang="de-CH" baseline="0" dirty="0" smtClean="0"/>
              <a:t>Die Mediation wird als Richtziel nicht mehr aufgeführt.</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de-CH" baseline="0" dirty="0" smtClean="0"/>
              <a:t>Unverändert bleibt das Richtziel „Grundlagen der Fremdsprache kennen und anwenden“.</a:t>
            </a:r>
          </a:p>
          <a:p>
            <a:pPr marL="171450" indent="-171450">
              <a:buFontTx/>
              <a:buChar char="-"/>
            </a:pPr>
            <a:r>
              <a:rPr lang="de-DE" baseline="0" dirty="0" smtClean="0"/>
              <a:t>D</a:t>
            </a:r>
            <a:r>
              <a:rPr lang="de-CH" baseline="0" dirty="0" err="1" smtClean="0"/>
              <a:t>ie</a:t>
            </a:r>
            <a:r>
              <a:rPr lang="de-CH" baseline="0" dirty="0" smtClean="0"/>
              <a:t> Leistungsziele selber haben sich i.A. wenig verändert.</a:t>
            </a:r>
          </a:p>
        </p:txBody>
      </p:sp>
      <p:sp>
        <p:nvSpPr>
          <p:cNvPr id="4" name="Foliennummernplatzhalter 3"/>
          <p:cNvSpPr>
            <a:spLocks noGrp="1"/>
          </p:cNvSpPr>
          <p:nvPr>
            <p:ph type="sldNum" sz="quarter" idx="10"/>
          </p:nvPr>
        </p:nvSpPr>
        <p:spPr/>
        <p:txBody>
          <a:bodyPr/>
          <a:lstStyle/>
          <a:p>
            <a:fld id="{908611AC-D807-454C-A20E-90F897313388}" type="slidenum">
              <a:rPr lang="de-DE" smtClean="0"/>
              <a:pPr/>
              <a:t>16</a:t>
            </a:fld>
            <a:endParaRPr lang="de-DE"/>
          </a:p>
        </p:txBody>
      </p:sp>
    </p:spTree>
    <p:extLst>
      <p:ext uri="{BB962C8B-B14F-4D97-AF65-F5344CB8AC3E}">
        <p14:creationId xmlns:p14="http://schemas.microsoft.com/office/powerpoint/2010/main" val="1719291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dirty="0" smtClean="0"/>
              <a:t>In der D-CH wird</a:t>
            </a:r>
            <a:r>
              <a:rPr lang="de-CH" baseline="0" dirty="0" smtClean="0"/>
              <a:t> neu überall die 1. Fremdsprache bereits nach 2 Jahren abgeschlossen.</a:t>
            </a:r>
          </a:p>
          <a:p>
            <a:pPr marL="171450" indent="-171450">
              <a:buFontTx/>
              <a:buChar char="-"/>
            </a:pPr>
            <a:r>
              <a:rPr lang="de-CH" baseline="0" dirty="0" smtClean="0"/>
              <a:t>Welche FS als 1. resp. als 2. eingestuft wird, entscheidet jeder Kanton selber. Der Entscheid ist für alle Schulen des Kantons verbindlich.</a:t>
            </a:r>
          </a:p>
          <a:p>
            <a:pPr marL="171450" indent="-171450">
              <a:buFontTx/>
              <a:buChar char="-"/>
            </a:pPr>
            <a:r>
              <a:rPr lang="de-CH" baseline="0" dirty="0" smtClean="0"/>
              <a:t>Da die Leistungsziele in der 1. und 2. FS dieselben sind, werden diese nicht mehr den Lehrjahren (3 oder neu auch nur 2) zugeordnet, sondern Phasen.</a:t>
            </a:r>
            <a:endParaRPr lang="de-CH"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17</a:t>
            </a:fld>
            <a:endParaRPr lang="de-DE"/>
          </a:p>
        </p:txBody>
      </p:sp>
    </p:spTree>
    <p:extLst>
      <p:ext uri="{BB962C8B-B14F-4D97-AF65-F5344CB8AC3E}">
        <p14:creationId xmlns:p14="http://schemas.microsoft.com/office/powerpoint/2010/main" val="1719291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Anmerkung</a:t>
            </a:r>
            <a:r>
              <a:rPr lang="de-DE" baseline="0" dirty="0" smtClean="0"/>
              <a:t>: Geschäftssprache </a:t>
            </a:r>
            <a:r>
              <a:rPr lang="de-DE" baseline="0" dirty="0" err="1" smtClean="0"/>
              <a:t>fliesst</a:t>
            </a:r>
            <a:r>
              <a:rPr lang="de-DE" baseline="0" dirty="0" smtClean="0"/>
              <a:t> grundsätzlich über die Leistungsziele in den ganzen FS-Unterricht ein. Bei den Lerninseln geht es also um eine Erweiterung/Vertiefung.</a:t>
            </a:r>
          </a:p>
          <a:p>
            <a:pPr marL="171450" indent="-171450">
              <a:buFontTx/>
              <a:buChar char="-"/>
            </a:pPr>
            <a:r>
              <a:rPr lang="de-DE" dirty="0" smtClean="0"/>
              <a:t>genaue</a:t>
            </a:r>
            <a:r>
              <a:rPr lang="de-DE" baseline="0" dirty="0" smtClean="0"/>
              <a:t> Formulierung der LI-Inhalte siehe </a:t>
            </a:r>
            <a:r>
              <a:rPr lang="de-DE" dirty="0" smtClean="0"/>
              <a:t>Manual unter</a:t>
            </a:r>
            <a:r>
              <a:rPr lang="de-DE" baseline="0" dirty="0" smtClean="0"/>
              <a:t> 12.2 Fremdsprachen (FS) sowie Folie 20</a:t>
            </a:r>
            <a:endParaRPr lang="de-DE"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18</a:t>
            </a:fld>
            <a:endParaRPr lang="de-DE"/>
          </a:p>
        </p:txBody>
      </p:sp>
    </p:spTree>
    <p:extLst>
      <p:ext uri="{BB962C8B-B14F-4D97-AF65-F5344CB8AC3E}">
        <p14:creationId xmlns:p14="http://schemas.microsoft.com/office/powerpoint/2010/main" val="139727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Man sieht, dass das Programm der </a:t>
            </a:r>
            <a:r>
              <a:rPr lang="de-DE" baseline="0" dirty="0" smtClean="0"/>
              <a:t>1. FS im E-Profil (und damit auch die LI) gegenüber der 2. FS E-Profil und der FS B-Profil einfach auf zwei Jahre komprimiert ist</a:t>
            </a:r>
          </a:p>
          <a:p>
            <a:pPr marL="171450" indent="-171450">
              <a:buFontTx/>
              <a:buChar char="-"/>
            </a:pPr>
            <a:r>
              <a:rPr lang="de-DE" baseline="0" dirty="0" smtClean="0"/>
              <a:t>Die L1 und L2 sowie allenfalls die LI3 und LI4 </a:t>
            </a:r>
            <a:r>
              <a:rPr lang="de-DE" u="sng" baseline="0" dirty="0" smtClean="0"/>
              <a:t>könnte</a:t>
            </a:r>
            <a:r>
              <a:rPr lang="de-DE" baseline="0" dirty="0" smtClean="0"/>
              <a:t> man im B/E 2. FS und im E 1. FS gleichzeitig durchführen</a:t>
            </a:r>
          </a:p>
          <a:p>
            <a:pPr marL="171450" indent="-171450">
              <a:buFontTx/>
              <a:buChar char="-"/>
            </a:pPr>
            <a:r>
              <a:rPr lang="de-DE" baseline="0" dirty="0" smtClean="0"/>
              <a:t>Der Zeitpunkt innerhalb der Phase ist frei, man kann also z.B. die LI1 und die L2 gleich anfangs des 1. LJ durchführen, wenn man das wünscht.</a:t>
            </a:r>
            <a:endParaRPr lang="de-DE"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19</a:t>
            </a:fld>
            <a:endParaRPr lang="de-DE"/>
          </a:p>
        </p:txBody>
      </p:sp>
    </p:spTree>
    <p:extLst>
      <p:ext uri="{BB962C8B-B14F-4D97-AF65-F5344CB8AC3E}">
        <p14:creationId xmlns:p14="http://schemas.microsoft.com/office/powerpoint/2010/main" val="100596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2</a:t>
            </a:fld>
            <a:endParaRPr lang="de-DE"/>
          </a:p>
        </p:txBody>
      </p:sp>
    </p:spTree>
    <p:extLst>
      <p:ext uri="{BB962C8B-B14F-4D97-AF65-F5344CB8AC3E}">
        <p14:creationId xmlns:p14="http://schemas.microsoft.com/office/powerpoint/2010/main" val="1719291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Rechts nochmals die Lerninseln</a:t>
            </a:r>
            <a:r>
              <a:rPr lang="de-DE" baseline="0" dirty="0" smtClean="0"/>
              <a:t> auf die drei Phasen aufgeteilt</a:t>
            </a:r>
          </a:p>
          <a:p>
            <a:pPr marL="171450" indent="-171450">
              <a:buFontTx/>
              <a:buChar char="-"/>
            </a:pPr>
            <a:r>
              <a:rPr lang="de-DE" baseline="0" dirty="0" smtClean="0"/>
              <a:t>Man sieht die ungefähre Entwicklung im Anteil, welchen die verschiedenen Richtziele haben, z.B. nimmt der Anteil des Schriftlichen (Lesen, Schreiben) zu, derjenige des mündlichen ab.</a:t>
            </a:r>
            <a:endParaRPr lang="de-DE"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20</a:t>
            </a:fld>
            <a:endParaRPr lang="de-DE"/>
          </a:p>
        </p:txBody>
      </p:sp>
    </p:spTree>
    <p:extLst>
      <p:ext uri="{BB962C8B-B14F-4D97-AF65-F5344CB8AC3E}">
        <p14:creationId xmlns:p14="http://schemas.microsoft.com/office/powerpoint/2010/main" val="1694947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Zum letzten Punkt:</a:t>
            </a:r>
            <a:r>
              <a:rPr lang="de-DE" baseline="0" dirty="0" smtClean="0"/>
              <a:t> Ein möglicher Ausschnitt aus einer Lerninsel befindet sich im Manual (12.2). Dieses Beispiel orientiert sich an den auf der Folie erwähnten didaktischen Grundsätzen.</a:t>
            </a:r>
            <a:endParaRPr lang="de-DE"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21</a:t>
            </a:fld>
            <a:endParaRPr lang="de-DE"/>
          </a:p>
        </p:txBody>
      </p:sp>
    </p:spTree>
    <p:extLst>
      <p:ext uri="{BB962C8B-B14F-4D97-AF65-F5344CB8AC3E}">
        <p14:creationId xmlns:p14="http://schemas.microsoft.com/office/powerpoint/2010/main" val="2514741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smtClean="0"/>
              <a:t>Kolonne „Phasen“: statt Lernjahre; die meisten Lehrziele werden in mehreren Phasen behandelt (wiederkehrend). </a:t>
            </a:r>
          </a:p>
          <a:p>
            <a:pPr marL="171450" indent="-171450">
              <a:buFontTx/>
              <a:buChar char="-"/>
            </a:pPr>
            <a:r>
              <a:rPr lang="de-DE" baseline="0" dirty="0" smtClean="0"/>
              <a:t>Kolonne „Richtziel“ kann nach Abschluss der Lehrplan-Arbeiten auch gelöscht werden.</a:t>
            </a:r>
          </a:p>
          <a:p>
            <a:pPr marL="171450" indent="-171450">
              <a:buFontTx/>
              <a:buChar char="-"/>
            </a:pPr>
            <a:r>
              <a:rPr lang="de-DE" baseline="0" dirty="0" smtClean="0"/>
              <a:t>Kolonne „Leistungsziele“: was der Unterrichtsplanung direkt zugrunde liegt.</a:t>
            </a:r>
          </a:p>
          <a:p>
            <a:pPr marL="171450" indent="-171450">
              <a:buFontTx/>
              <a:buChar char="-"/>
            </a:pPr>
            <a:r>
              <a:rPr lang="de-DE" baseline="0" dirty="0" smtClean="0">
                <a:solidFill>
                  <a:srgbClr val="008000"/>
                </a:solidFill>
              </a:rPr>
              <a:t>Kolonne „Geschäftssprache“: Leistungsziele, welche Geschäftssprache beinhalten.</a:t>
            </a:r>
          </a:p>
          <a:p>
            <a:pPr marL="171450" indent="-171450">
              <a:buFontTx/>
              <a:buChar char="-"/>
            </a:pPr>
            <a:r>
              <a:rPr lang="de-DE" baseline="0" dirty="0" smtClean="0"/>
              <a:t>Kolonne „Lerninseln“: Vorschläge, kann abgeändert werden</a:t>
            </a:r>
          </a:p>
          <a:p>
            <a:pPr marL="171450" indent="-171450">
              <a:buFontTx/>
              <a:buChar char="-"/>
            </a:pPr>
            <a:r>
              <a:rPr lang="de-DE" baseline="0" dirty="0" smtClean="0"/>
              <a:t>Kolonne „Hinweise etc.“: Hinweise/Bemerkungen sind Vorschläge, können abgeändert werden. Die MSS hingegen müssen berücksichtigt werden (-&gt; Zuteilung zu den Richtzielen)</a:t>
            </a:r>
          </a:p>
          <a:p>
            <a:r>
              <a:rPr lang="de-DE" baseline="0" dirty="0" smtClean="0"/>
              <a:t>- Kolonne „U-Bereich-übergreifende </a:t>
            </a:r>
            <a:r>
              <a:rPr lang="de-DE" baseline="0" dirty="0" err="1" smtClean="0"/>
              <a:t>Koord</a:t>
            </a:r>
            <a:r>
              <a:rPr lang="de-DE" baseline="0" dirty="0" smtClean="0"/>
              <a:t>.“ + „U-Bereich“: nur das Minimum aus dem </a:t>
            </a:r>
            <a:r>
              <a:rPr lang="de-DE" baseline="0" dirty="0" err="1" smtClean="0"/>
              <a:t>BiPla</a:t>
            </a:r>
            <a:r>
              <a:rPr lang="de-DE" baseline="0" dirty="0" smtClean="0"/>
              <a:t> ist aufgeführt (in der FS fast nichts), sollte ergänzt werden. ACHTUNG 1.3.3.4 „Texte verfassen“ wird mit IKA 4. und W&amp;G 3. Sem. koordiniert (Bewerbungen = LI 5+6) -&gt; für B und E-Profil 2.FS wird IKA und W&amp;G vorher dran sein, für die 1.FS im E-Profil zu einem ähnlichen Zeitpunkt.</a:t>
            </a:r>
          </a:p>
        </p:txBody>
      </p:sp>
      <p:sp>
        <p:nvSpPr>
          <p:cNvPr id="4" name="Foliennummernplatzhalter 3"/>
          <p:cNvSpPr>
            <a:spLocks noGrp="1"/>
          </p:cNvSpPr>
          <p:nvPr>
            <p:ph type="sldNum" sz="quarter" idx="10"/>
          </p:nvPr>
        </p:nvSpPr>
        <p:spPr/>
        <p:txBody>
          <a:bodyPr/>
          <a:lstStyle/>
          <a:p>
            <a:fld id="{908611AC-D807-454C-A20E-90F897313388}" type="slidenum">
              <a:rPr lang="de-DE" smtClean="0"/>
              <a:pPr/>
              <a:t>22</a:t>
            </a:fld>
            <a:endParaRPr lang="de-DE"/>
          </a:p>
        </p:txBody>
      </p:sp>
    </p:spTree>
    <p:extLst>
      <p:ext uri="{BB962C8B-B14F-4D97-AF65-F5344CB8AC3E}">
        <p14:creationId xmlns:p14="http://schemas.microsoft.com/office/powerpoint/2010/main" val="1609160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23</a:t>
            </a:fld>
            <a:endParaRPr lang="de-DE"/>
          </a:p>
        </p:txBody>
      </p:sp>
    </p:spTree>
    <p:extLst>
      <p:ext uri="{BB962C8B-B14F-4D97-AF65-F5344CB8AC3E}">
        <p14:creationId xmlns:p14="http://schemas.microsoft.com/office/powerpoint/2010/main" val="1816682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PLA</a:t>
            </a:r>
            <a:endParaRPr lang="de-CH"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24</a:t>
            </a:fld>
            <a:endParaRPr lang="de-DE"/>
          </a:p>
        </p:txBody>
      </p:sp>
    </p:spTree>
    <p:extLst>
      <p:ext uri="{BB962C8B-B14F-4D97-AF65-F5344CB8AC3E}">
        <p14:creationId xmlns:p14="http://schemas.microsoft.com/office/powerpoint/2010/main" val="2819023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PLA</a:t>
            </a:r>
            <a:endParaRPr lang="de-CH"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25</a:t>
            </a:fld>
            <a:endParaRPr lang="de-DE"/>
          </a:p>
        </p:txBody>
      </p:sp>
    </p:spTree>
    <p:extLst>
      <p:ext uri="{BB962C8B-B14F-4D97-AF65-F5344CB8AC3E}">
        <p14:creationId xmlns:p14="http://schemas.microsoft.com/office/powerpoint/2010/main" val="3339385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Verweis auf Themenspeicher</a:t>
            </a:r>
            <a:r>
              <a:rPr lang="de-DE" baseline="0" dirty="0" smtClean="0"/>
              <a:t> -&gt; laufend ergänzen</a:t>
            </a:r>
            <a:endParaRPr lang="de-DE"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26</a:t>
            </a:fld>
            <a:endParaRPr lang="de-DE"/>
          </a:p>
        </p:txBody>
      </p:sp>
    </p:spTree>
    <p:extLst>
      <p:ext uri="{BB962C8B-B14F-4D97-AF65-F5344CB8AC3E}">
        <p14:creationId xmlns:p14="http://schemas.microsoft.com/office/powerpoint/2010/main" val="939623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smtClean="0"/>
          </a:p>
        </p:txBody>
      </p:sp>
      <p:sp>
        <p:nvSpPr>
          <p:cNvPr id="4" name="Foliennummernplatzhalter 3"/>
          <p:cNvSpPr>
            <a:spLocks noGrp="1"/>
          </p:cNvSpPr>
          <p:nvPr>
            <p:ph type="sldNum" sz="quarter" idx="10"/>
          </p:nvPr>
        </p:nvSpPr>
        <p:spPr/>
        <p:txBody>
          <a:bodyPr/>
          <a:lstStyle/>
          <a:p>
            <a:fld id="{908611AC-D807-454C-A20E-90F897313388}" type="slidenum">
              <a:rPr lang="de-DE" smtClean="0"/>
              <a:pPr/>
              <a:t>27</a:t>
            </a:fld>
            <a:endParaRPr lang="de-DE"/>
          </a:p>
        </p:txBody>
      </p:sp>
    </p:spTree>
    <p:extLst>
      <p:ext uri="{BB962C8B-B14F-4D97-AF65-F5344CB8AC3E}">
        <p14:creationId xmlns:p14="http://schemas.microsoft.com/office/powerpoint/2010/main" val="3371155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smtClean="0"/>
              <a:t>In der Fachschaft gemeinsam Unterrichtseinheiten zu den LI entwickeln (1-2 LP pro LI verantwortlich)</a:t>
            </a:r>
          </a:p>
          <a:p>
            <a:pPr marL="171450" indent="-171450">
              <a:buFontTx/>
              <a:buChar char="-"/>
            </a:pPr>
            <a:r>
              <a:rPr lang="de-DE" baseline="0" dirty="0" err="1" smtClean="0"/>
              <a:t>Fachschaftsübergreifend</a:t>
            </a:r>
            <a:r>
              <a:rPr lang="de-DE" baseline="0" dirty="0" smtClean="0"/>
              <a:t> (FS, W&amp;G, IKA) ein Glossar erstellen, welches die Lernenden zum Nachschlagen der Begriffe im Bereich Geschäftssprache verwenden können.</a:t>
            </a:r>
          </a:p>
          <a:p>
            <a:pPr marL="171450" indent="-171450">
              <a:buFontTx/>
              <a:buChar char="-"/>
            </a:pPr>
            <a:r>
              <a:rPr lang="de-DE" dirty="0" smtClean="0"/>
              <a:t>Schullehrplanvorlage</a:t>
            </a:r>
            <a:r>
              <a:rPr lang="de-DE" baseline="0" dirty="0" smtClean="0"/>
              <a:t> als Hilfsmittel verwenden</a:t>
            </a:r>
          </a:p>
          <a:p>
            <a:pPr marL="171450" indent="-171450">
              <a:buFontTx/>
              <a:buChar char="-"/>
            </a:pPr>
            <a:r>
              <a:rPr lang="de-DE" baseline="0" dirty="0" smtClean="0"/>
              <a:t>Im 3. Lehrjahr ein </a:t>
            </a:r>
            <a:r>
              <a:rPr lang="de-DE" baseline="0" dirty="0" err="1" smtClean="0"/>
              <a:t>Freifach</a:t>
            </a:r>
            <a:r>
              <a:rPr lang="de-DE" baseline="0" dirty="0" smtClean="0"/>
              <a:t> 1.FS auf B2 anbieten....</a:t>
            </a:r>
            <a:endParaRPr lang="de-DE" dirty="0" smtClean="0"/>
          </a:p>
        </p:txBody>
      </p:sp>
      <p:sp>
        <p:nvSpPr>
          <p:cNvPr id="4" name="Foliennummernplatzhalter 3"/>
          <p:cNvSpPr>
            <a:spLocks noGrp="1"/>
          </p:cNvSpPr>
          <p:nvPr>
            <p:ph type="sldNum" sz="quarter" idx="10"/>
          </p:nvPr>
        </p:nvSpPr>
        <p:spPr/>
        <p:txBody>
          <a:bodyPr/>
          <a:lstStyle/>
          <a:p>
            <a:fld id="{908611AC-D807-454C-A20E-90F897313388}" type="slidenum">
              <a:rPr lang="de-DE" smtClean="0"/>
              <a:pPr/>
              <a:t>28</a:t>
            </a:fld>
            <a:endParaRPr lang="de-DE"/>
          </a:p>
        </p:txBody>
      </p:sp>
    </p:spTree>
    <p:extLst>
      <p:ext uri="{BB962C8B-B14F-4D97-AF65-F5344CB8AC3E}">
        <p14:creationId xmlns:p14="http://schemas.microsoft.com/office/powerpoint/2010/main" val="1702337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smtClean="0"/>
          </a:p>
        </p:txBody>
      </p:sp>
      <p:sp>
        <p:nvSpPr>
          <p:cNvPr id="4" name="Foliennummernplatzhalter 3"/>
          <p:cNvSpPr>
            <a:spLocks noGrp="1"/>
          </p:cNvSpPr>
          <p:nvPr>
            <p:ph type="sldNum" sz="quarter" idx="10"/>
          </p:nvPr>
        </p:nvSpPr>
        <p:spPr/>
        <p:txBody>
          <a:bodyPr/>
          <a:lstStyle/>
          <a:p>
            <a:fld id="{908611AC-D807-454C-A20E-90F897313388}" type="slidenum">
              <a:rPr lang="de-DE" smtClean="0"/>
              <a:pPr/>
              <a:t>29</a:t>
            </a:fld>
            <a:endParaRPr lang="de-DE"/>
          </a:p>
        </p:txBody>
      </p:sp>
    </p:spTree>
    <p:extLst>
      <p:ext uri="{BB962C8B-B14F-4D97-AF65-F5344CB8AC3E}">
        <p14:creationId xmlns:p14="http://schemas.microsoft.com/office/powerpoint/2010/main" val="170233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08611AC-D807-454C-A20E-90F897313388}" type="slidenum">
              <a:rPr lang="de-DE" smtClean="0"/>
              <a:pPr/>
              <a:t>3</a:t>
            </a:fld>
            <a:endParaRPr lang="de-DE"/>
          </a:p>
        </p:txBody>
      </p:sp>
    </p:spTree>
    <p:extLst>
      <p:ext uri="{BB962C8B-B14F-4D97-AF65-F5344CB8AC3E}">
        <p14:creationId xmlns:p14="http://schemas.microsoft.com/office/powerpoint/2010/main" val="4176955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ev. Themenspeicher ergänzen</a:t>
            </a:r>
            <a:endParaRPr lang="de-DE"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30</a:t>
            </a:fld>
            <a:endParaRPr lang="de-DE"/>
          </a:p>
        </p:txBody>
      </p:sp>
    </p:spTree>
    <p:extLst>
      <p:ext uri="{BB962C8B-B14F-4D97-AF65-F5344CB8AC3E}">
        <p14:creationId xmlns:p14="http://schemas.microsoft.com/office/powerpoint/2010/main" val="93962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08611AC-D807-454C-A20E-90F897313388}" type="slidenum">
              <a:rPr lang="de-DE" smtClean="0"/>
              <a:pPr/>
              <a:t>4</a:t>
            </a:fld>
            <a:endParaRPr lang="de-DE"/>
          </a:p>
        </p:txBody>
      </p:sp>
    </p:spTree>
    <p:extLst>
      <p:ext uri="{BB962C8B-B14F-4D97-AF65-F5344CB8AC3E}">
        <p14:creationId xmlns:p14="http://schemas.microsoft.com/office/powerpoint/2010/main" val="167016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dirty="0" smtClean="0"/>
              <a:t>Gleiche Anzahl wie bisher, leicht erhöhte Stundendotation.</a:t>
            </a:r>
          </a:p>
          <a:p>
            <a:pPr marL="171450" indent="-171450">
              <a:buFontTx/>
              <a:buChar char="-"/>
            </a:pPr>
            <a:r>
              <a:rPr lang="de-CH" dirty="0" smtClean="0"/>
              <a:t>BM: ev. kann ein Kanton auch mehr Lektionen bewilligen.</a:t>
            </a:r>
            <a:endParaRPr lang="de-CH"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5</a:t>
            </a:fld>
            <a:endParaRPr lang="de-DE"/>
          </a:p>
        </p:txBody>
      </p:sp>
    </p:spTree>
    <p:extLst>
      <p:ext uri="{BB962C8B-B14F-4D97-AF65-F5344CB8AC3E}">
        <p14:creationId xmlns:p14="http://schemas.microsoft.com/office/powerpoint/2010/main" val="171929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dirty="0" smtClean="0"/>
              <a:t>Änderung beim B-Profil: Anforderung</a:t>
            </a:r>
            <a:r>
              <a:rPr lang="de-CH" baseline="0" dirty="0" smtClean="0"/>
              <a:t> wird erhöht (aber 80 </a:t>
            </a:r>
            <a:r>
              <a:rPr lang="de-CH" baseline="0" dirty="0" err="1" smtClean="0"/>
              <a:t>Lekt</a:t>
            </a:r>
            <a:r>
              <a:rPr lang="de-CH" baseline="0" dirty="0" smtClean="0"/>
              <a:t>. </a:t>
            </a:r>
            <a:r>
              <a:rPr lang="de-DE" baseline="0" dirty="0" smtClean="0"/>
              <a:t>m</a:t>
            </a:r>
            <a:r>
              <a:rPr lang="de-CH" baseline="0" dirty="0" smtClean="0"/>
              <a:t>ehr Zeit dafür als E-Profil)</a:t>
            </a:r>
          </a:p>
          <a:p>
            <a:pPr marL="171450" indent="-171450">
              <a:buFontTx/>
              <a:buChar char="-"/>
            </a:pPr>
            <a:r>
              <a:rPr lang="de-CH" baseline="0" dirty="0" smtClean="0"/>
              <a:t>E: B1 ist das Minimalziel, wenn möglich (je nach Region/ </a:t>
            </a:r>
            <a:r>
              <a:rPr lang="de-CH" baseline="0" dirty="0" err="1" smtClean="0"/>
              <a:t>indiv</a:t>
            </a:r>
            <a:r>
              <a:rPr lang="de-CH" baseline="0" dirty="0" smtClean="0"/>
              <a:t>. Kompetenzen der Lernenden) sollte differenzierter Unterricht angeboten werden mit der Möglichkeit, ein höheres Kompetenzniveau (B2) zu erreichen (-&gt; Dokumentation im Notenausweis, Details s. Ausführungsbestimmungen)</a:t>
            </a:r>
          </a:p>
          <a:p>
            <a:pPr marL="171450" indent="-171450">
              <a:buFontTx/>
              <a:buChar char="-"/>
            </a:pPr>
            <a:r>
              <a:rPr lang="de-CH" baseline="0" dirty="0" smtClean="0"/>
              <a:t>E+BM: B2 ist Minimalziel; deckt sämtliche Leistungsziele des E-Profils ab und geht darüber hinaus.</a:t>
            </a:r>
          </a:p>
        </p:txBody>
      </p:sp>
      <p:sp>
        <p:nvSpPr>
          <p:cNvPr id="4" name="Foliennummernplatzhalter 3"/>
          <p:cNvSpPr>
            <a:spLocks noGrp="1"/>
          </p:cNvSpPr>
          <p:nvPr>
            <p:ph type="sldNum" sz="quarter" idx="10"/>
          </p:nvPr>
        </p:nvSpPr>
        <p:spPr/>
        <p:txBody>
          <a:bodyPr/>
          <a:lstStyle/>
          <a:p>
            <a:fld id="{908611AC-D807-454C-A20E-90F897313388}" type="slidenum">
              <a:rPr lang="de-DE" smtClean="0"/>
              <a:pPr/>
              <a:t>6</a:t>
            </a:fld>
            <a:endParaRPr lang="de-DE"/>
          </a:p>
        </p:txBody>
      </p:sp>
    </p:spTree>
    <p:extLst>
      <p:ext uri="{BB962C8B-B14F-4D97-AF65-F5344CB8AC3E}">
        <p14:creationId xmlns:p14="http://schemas.microsoft.com/office/powerpoint/2010/main" val="171929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Das zu erreichende Minimalniveau</a:t>
            </a:r>
            <a:r>
              <a:rPr lang="de-DE" baseline="0" dirty="0" smtClean="0"/>
              <a:t> Ende </a:t>
            </a:r>
            <a:r>
              <a:rPr lang="de-DE" baseline="0" dirty="0" err="1" smtClean="0"/>
              <a:t>Sek.I</a:t>
            </a:r>
            <a:r>
              <a:rPr lang="de-DE" baseline="0" dirty="0" smtClean="0"/>
              <a:t> ist für beide Fremdsprachen gleich: A2.2 (</a:t>
            </a:r>
            <a:r>
              <a:rPr lang="de-DE" baseline="0" dirty="0" err="1" smtClean="0"/>
              <a:t>ausser</a:t>
            </a:r>
            <a:r>
              <a:rPr lang="de-DE" baseline="0" dirty="0" smtClean="0"/>
              <a:t> beim Schreiben: A.2.1).</a:t>
            </a:r>
            <a:endParaRPr lang="de-DE" dirty="0" smtClean="0"/>
          </a:p>
          <a:p>
            <a:pPr marL="171450" indent="-171450">
              <a:buFontTx/>
              <a:buChar char="-"/>
            </a:pPr>
            <a:r>
              <a:rPr lang="de-DE" dirty="0" smtClean="0"/>
              <a:t>Dunkleres</a:t>
            </a:r>
            <a:r>
              <a:rPr lang="de-DE" baseline="0" dirty="0" smtClean="0"/>
              <a:t> </a:t>
            </a:r>
            <a:r>
              <a:rPr lang="de-DE" dirty="0" smtClean="0"/>
              <a:t>blau: Grundanforderungen = Basisstandards. Die entsprechenden Kompetenzziele</a:t>
            </a:r>
            <a:r>
              <a:rPr lang="de-DE" baseline="0" dirty="0" smtClean="0"/>
              <a:t> müssen alle </a:t>
            </a:r>
            <a:r>
              <a:rPr lang="de-DE" baseline="0" dirty="0" err="1" smtClean="0"/>
              <a:t>SuS</a:t>
            </a:r>
            <a:r>
              <a:rPr lang="de-DE" baseline="0" dirty="0" smtClean="0"/>
              <a:t> erreichen, sofern sie keine gravierenden Lernschwierigkeiten haben.</a:t>
            </a:r>
          </a:p>
          <a:p>
            <a:pPr marL="171450" indent="-171450">
              <a:buFontTx/>
              <a:buChar char="-"/>
            </a:pPr>
            <a:r>
              <a:rPr lang="de-DE" baseline="0" dirty="0" smtClean="0"/>
              <a:t>Mittelblau: Erweiterte Anforderungen. Ermöglichen die Binnendifferenzierung: Dadurch können leistungsstärkere und </a:t>
            </a:r>
            <a:r>
              <a:rPr lang="de-DE" baseline="0" dirty="0" err="1" smtClean="0"/>
              <a:t>motiviertere</a:t>
            </a:r>
            <a:r>
              <a:rPr lang="de-DE" baseline="0" dirty="0" smtClean="0"/>
              <a:t> </a:t>
            </a:r>
            <a:r>
              <a:rPr lang="de-DE" baseline="0" dirty="0" err="1" smtClean="0"/>
              <a:t>SuS</a:t>
            </a:r>
            <a:r>
              <a:rPr lang="de-DE" baseline="0" dirty="0" smtClean="0"/>
              <a:t> anspruchsvollere, eventuell auch zusätzliche Aufgaben lösen.</a:t>
            </a:r>
          </a:p>
          <a:p>
            <a:pPr marL="0" indent="0">
              <a:buFontTx/>
              <a:buNone/>
            </a:pPr>
            <a:r>
              <a:rPr lang="de-DE" baseline="0" dirty="0" smtClean="0"/>
              <a:t>-&gt; die Lernenden bringen beim Eintritt in die Ausbildung unterschiedliche Niveaus mit. Alle sollen über „elementare Sprachverwendung“ (A1-A2) verfügen, und mit allen wird man an der „selbstständigen Sprachverwendung“ arbeiten ; gewisse werden hier allerdings einen Teil des Niveaus bereits erreicht haben (tendenziell: in der Rezeption weiter als in der Produktion). Damit diese nicht unterfordert sind -</a:t>
            </a:r>
            <a:r>
              <a:rPr lang="de-DE" baseline="0" smtClean="0"/>
              <a:t>&gt; Binnendifferenzierung.</a:t>
            </a:r>
            <a:endParaRPr lang="de-DE" dirty="0" smtClean="0"/>
          </a:p>
          <a:p>
            <a:pPr marL="171450" indent="-171450">
              <a:buFontTx/>
              <a:buChar char="-"/>
            </a:pPr>
            <a:r>
              <a:rPr lang="de-DE" dirty="0" smtClean="0"/>
              <a:t>(</a:t>
            </a:r>
            <a:r>
              <a:rPr lang="de-DE" dirty="0" err="1" smtClean="0"/>
              <a:t>HarmoS</a:t>
            </a:r>
            <a:r>
              <a:rPr lang="de-DE" baseline="0" dirty="0" smtClean="0"/>
              <a:t> ist bereits in Kraft getreten; die Kantone haben eine Frist bis 2015/16, um die Bestimmungen umzusetzen.)</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7</a:t>
            </a:fld>
            <a:endParaRPr lang="de-DE"/>
          </a:p>
        </p:txBody>
      </p:sp>
    </p:spTree>
    <p:extLst>
      <p:ext uri="{BB962C8B-B14F-4D97-AF65-F5344CB8AC3E}">
        <p14:creationId xmlns:p14="http://schemas.microsoft.com/office/powerpoint/2010/main" val="3542838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Damit ein Profilwechsel</a:t>
            </a:r>
            <a:r>
              <a:rPr lang="de-DE" baseline="0" dirty="0" smtClean="0"/>
              <a:t> (v.a. E &gt; B) möglichst reibungsvoll erfolgen kann, sollten in den Profilen im 1.-3. Semester die gleichen Inhalte zur gleichen Zeit behandelt werden (Lehrplan B und E ist ja gleich, B hat mehr Lektionen dafür)</a:t>
            </a:r>
            <a:endParaRPr lang="de-DE"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8</a:t>
            </a:fld>
            <a:endParaRPr lang="de-DE"/>
          </a:p>
        </p:txBody>
      </p:sp>
    </p:spTree>
    <p:extLst>
      <p:ext uri="{BB962C8B-B14F-4D97-AF65-F5344CB8AC3E}">
        <p14:creationId xmlns:p14="http://schemas.microsoft.com/office/powerpoint/2010/main" val="313768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dirty="0" smtClean="0"/>
              <a:t>Neu zählen die Noten aller Semester,</a:t>
            </a:r>
            <a:r>
              <a:rPr lang="de-CH" baseline="0" dirty="0" smtClean="0"/>
              <a:t> nicht nur der letzten zwei Lehrjahre.</a:t>
            </a:r>
          </a:p>
          <a:p>
            <a:pPr marL="171450" indent="-171450">
              <a:buFontTx/>
              <a:buChar char="-"/>
            </a:pPr>
            <a:r>
              <a:rPr lang="de-CH" baseline="0" dirty="0" smtClean="0"/>
              <a:t>Bei P</a:t>
            </a:r>
            <a:r>
              <a:rPr lang="de-DE" baseline="0" dirty="0" err="1" smtClean="0"/>
              <a:t>r</a:t>
            </a:r>
            <a:r>
              <a:rPr lang="de-CH" baseline="0" dirty="0" err="1" smtClean="0"/>
              <a:t>ofilwechseln</a:t>
            </a:r>
            <a:r>
              <a:rPr lang="de-CH" baseline="0" dirty="0" smtClean="0"/>
              <a:t> werden nur die neuen </a:t>
            </a:r>
            <a:r>
              <a:rPr lang="de-CH" baseline="0" dirty="0" err="1" smtClean="0"/>
              <a:t>Erfa</a:t>
            </a:r>
            <a:r>
              <a:rPr lang="de-CH" baseline="0" dirty="0" smtClean="0"/>
              <a:t> anerkannt. </a:t>
            </a:r>
            <a:endParaRPr lang="de-CH" dirty="0"/>
          </a:p>
        </p:txBody>
      </p:sp>
      <p:sp>
        <p:nvSpPr>
          <p:cNvPr id="4" name="Foliennummernplatzhalter 3"/>
          <p:cNvSpPr>
            <a:spLocks noGrp="1"/>
          </p:cNvSpPr>
          <p:nvPr>
            <p:ph type="sldNum" sz="quarter" idx="10"/>
          </p:nvPr>
        </p:nvSpPr>
        <p:spPr/>
        <p:txBody>
          <a:bodyPr/>
          <a:lstStyle/>
          <a:p>
            <a:fld id="{908611AC-D807-454C-A20E-90F897313388}" type="slidenum">
              <a:rPr lang="de-DE" smtClean="0"/>
              <a:pPr/>
              <a:t>9</a:t>
            </a:fld>
            <a:endParaRPr lang="de-DE"/>
          </a:p>
        </p:txBody>
      </p:sp>
    </p:spTree>
    <p:extLst>
      <p:ext uri="{BB962C8B-B14F-4D97-AF65-F5344CB8AC3E}">
        <p14:creationId xmlns:p14="http://schemas.microsoft.com/office/powerpoint/2010/main" val="1719291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9" descr="EHB_Logo_word_far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038" y="433388"/>
            <a:ext cx="26908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9"/>
          <p:cNvSpPr>
            <a:spLocks noChangeArrowheads="1"/>
          </p:cNvSpPr>
          <p:nvPr/>
        </p:nvSpPr>
        <p:spPr bwMode="auto">
          <a:xfrm>
            <a:off x="1457325" y="-452438"/>
            <a:ext cx="184150" cy="70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it-IT" sz="4000">
              <a:latin typeface="Arial" charset="0"/>
              <a:ea typeface="ＭＳ Ｐゴシック" charset="0"/>
            </a:endParaRPr>
          </a:p>
        </p:txBody>
      </p:sp>
      <p:sp>
        <p:nvSpPr>
          <p:cNvPr id="6" name="Text Box 41"/>
          <p:cNvSpPr txBox="1">
            <a:spLocks noChangeArrowheads="1"/>
          </p:cNvSpPr>
          <p:nvPr/>
        </p:nvSpPr>
        <p:spPr bwMode="auto">
          <a:xfrm>
            <a:off x="457200" y="46482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defRPr/>
            </a:pPr>
            <a:endParaRPr lang="it-IT" sz="4000">
              <a:latin typeface="Arial" charset="0"/>
              <a:ea typeface="ＭＳ Ｐゴシック" charset="0"/>
            </a:endParaRPr>
          </a:p>
        </p:txBody>
      </p:sp>
      <p:sp>
        <p:nvSpPr>
          <p:cNvPr id="7" name="Line 45"/>
          <p:cNvSpPr>
            <a:spLocks noChangeShapeType="1"/>
          </p:cNvSpPr>
          <p:nvPr/>
        </p:nvSpPr>
        <p:spPr bwMode="auto">
          <a:xfrm>
            <a:off x="533400" y="4114800"/>
            <a:ext cx="8153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latin typeface="Arial" charset="0"/>
              <a:ea typeface="ＭＳ Ｐゴシック" charset="0"/>
            </a:endParaRPr>
          </a:p>
        </p:txBody>
      </p:sp>
      <p:sp>
        <p:nvSpPr>
          <p:cNvPr id="8" name="Rectangle 46"/>
          <p:cNvSpPr>
            <a:spLocks noChangeArrowheads="1"/>
          </p:cNvSpPr>
          <p:nvPr/>
        </p:nvSpPr>
        <p:spPr bwMode="auto">
          <a:xfrm>
            <a:off x="-36512" y="5037138"/>
            <a:ext cx="9180512" cy="1820862"/>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latin typeface="Arial" charset="0"/>
              <a:ea typeface="ＭＳ Ｐゴシック" charset="0"/>
            </a:endParaRPr>
          </a:p>
        </p:txBody>
      </p:sp>
      <p:sp>
        <p:nvSpPr>
          <p:cNvPr id="19486" name="Rectangle 30"/>
          <p:cNvSpPr>
            <a:spLocks noGrp="1" noChangeArrowheads="1"/>
          </p:cNvSpPr>
          <p:nvPr>
            <p:ph type="ctrTitle" sz="quarter"/>
          </p:nvPr>
        </p:nvSpPr>
        <p:spPr>
          <a:xfrm>
            <a:off x="457200" y="2209800"/>
            <a:ext cx="8229600" cy="16764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lvl1pPr>
          </a:lstStyle>
          <a:p>
            <a:pPr lvl="0"/>
            <a:r>
              <a:rPr lang="de-DE" noProof="0" smtClean="0"/>
              <a:t>{Titel der Präsentation} </a:t>
            </a:r>
            <a:br>
              <a:rPr lang="de-DE" noProof="0" smtClean="0"/>
            </a:br>
            <a:r>
              <a:rPr lang="de-DE" noProof="0" smtClean="0"/>
              <a:t>Arial Bold, 32 Pt, 3 Zeilen möglich</a:t>
            </a:r>
          </a:p>
        </p:txBody>
      </p:sp>
      <p:sp>
        <p:nvSpPr>
          <p:cNvPr id="19487" name="Rectangle 31"/>
          <p:cNvSpPr>
            <a:spLocks noGrp="1" noChangeArrowheads="1"/>
          </p:cNvSpPr>
          <p:nvPr>
            <p:ph type="subTitle" sz="quarter" idx="1"/>
          </p:nvPr>
        </p:nvSpPr>
        <p:spPr>
          <a:xfrm>
            <a:off x="457200" y="5257800"/>
            <a:ext cx="8229600" cy="1371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nSpc>
                <a:spcPct val="135000"/>
              </a:lnSpc>
              <a:buFontTx/>
              <a:buNone/>
              <a:defRPr sz="1800" b="0">
                <a:solidFill>
                  <a:schemeClr val="bg1"/>
                </a:solidFill>
              </a:defRPr>
            </a:lvl1pPr>
          </a:lstStyle>
          <a:p>
            <a:pPr lvl="0"/>
            <a:r>
              <a:rPr lang="de-DE" noProof="0" smtClean="0"/>
              <a:t>{Referent} Arial 18 Pt</a:t>
            </a:r>
          </a:p>
          <a:p>
            <a:pPr lvl="0"/>
            <a:r>
              <a:rPr lang="de-DE" noProof="0" smtClean="0"/>
              <a:t>{Veranstaltungsart} Arial 18 Pt</a:t>
            </a:r>
          </a:p>
          <a:p>
            <a:pPr lvl="0"/>
            <a:r>
              <a:rPr lang="de-DE" noProof="0" smtClean="0"/>
              <a:t>{Veranstaltungsort} Arial 18 Pt</a:t>
            </a:r>
          </a:p>
        </p:txBody>
      </p:sp>
    </p:spTree>
    <p:extLst>
      <p:ext uri="{BB962C8B-B14F-4D97-AF65-F5344CB8AC3E}">
        <p14:creationId xmlns:p14="http://schemas.microsoft.com/office/powerpoint/2010/main" val="30968616"/>
      </p:ext>
    </p:extLst>
  </p:cSld>
  <p:clrMapOvr>
    <a:masterClrMapping/>
  </p:clrMapOvr>
  <p:transition spd="med">
    <p:pull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35698670"/>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72250" y="346075"/>
            <a:ext cx="2082800" cy="57499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323850" y="346075"/>
            <a:ext cx="6096000" cy="57499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739027847"/>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04793230"/>
      </p:ext>
    </p:extLst>
  </p:cSld>
  <p:clrMapOvr>
    <a:masterClrMapping/>
  </p:clrMapOvr>
  <p:transition spd="med"/>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Tree>
    <p:extLst>
      <p:ext uri="{BB962C8B-B14F-4D97-AF65-F5344CB8AC3E}">
        <p14:creationId xmlns:p14="http://schemas.microsoft.com/office/powerpoint/2010/main" val="1274562958"/>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323850" y="1484313"/>
            <a:ext cx="4089400" cy="4611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65650" y="1484313"/>
            <a:ext cx="4089400" cy="4611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13353601"/>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44825931"/>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Tree>
    <p:extLst>
      <p:ext uri="{BB962C8B-B14F-4D97-AF65-F5344CB8AC3E}">
        <p14:creationId xmlns:p14="http://schemas.microsoft.com/office/powerpoint/2010/main" val="4066773758"/>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928786"/>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Tree>
    <p:extLst>
      <p:ext uri="{BB962C8B-B14F-4D97-AF65-F5344CB8AC3E}">
        <p14:creationId xmlns:p14="http://schemas.microsoft.com/office/powerpoint/2010/main" val="2986064174"/>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Tree>
    <p:extLst>
      <p:ext uri="{BB962C8B-B14F-4D97-AF65-F5344CB8AC3E}">
        <p14:creationId xmlns:p14="http://schemas.microsoft.com/office/powerpoint/2010/main" val="3679487408"/>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4"/>
          <p:cNvSpPr>
            <a:spLocks noChangeArrowheads="1"/>
          </p:cNvSpPr>
          <p:nvPr/>
        </p:nvSpPr>
        <p:spPr bwMode="auto">
          <a:xfrm>
            <a:off x="-36512" y="6477000"/>
            <a:ext cx="9180512" cy="381000"/>
          </a:xfrm>
          <a:prstGeom prst="rect">
            <a:avLst/>
          </a:prstGeom>
          <a:solidFill>
            <a:schemeClr val="accent1"/>
          </a:solidFill>
          <a:ln w="9525">
            <a:solidFill>
              <a:schemeClr val="accent1"/>
            </a:solidFill>
            <a:miter lim="800000"/>
            <a:headEnd/>
            <a:tailEnd/>
          </a:ln>
        </p:spPr>
        <p:txBody>
          <a:bodyPr wrap="none" anchor="ctr"/>
          <a:lstStyle/>
          <a:p>
            <a:endParaRPr lang="de-CH"/>
          </a:p>
        </p:txBody>
      </p:sp>
      <p:sp>
        <p:nvSpPr>
          <p:cNvPr id="1026" name="Rectangle 2"/>
          <p:cNvSpPr>
            <a:spLocks noGrp="1" noChangeArrowheads="1"/>
          </p:cNvSpPr>
          <p:nvPr>
            <p:ph type="title"/>
          </p:nvPr>
        </p:nvSpPr>
        <p:spPr bwMode="auto">
          <a:xfrm>
            <a:off x="342900" y="346075"/>
            <a:ext cx="667702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CH" smtClean="0"/>
              <a:t>{Folientitel}</a:t>
            </a:r>
            <a:br>
              <a:rPr lang="de-CH" smtClean="0"/>
            </a:br>
            <a:r>
              <a:rPr lang="de-DE" smtClean="0"/>
              <a:t>Arial Bold, 24 Pt, 2 Zeilen möglich</a:t>
            </a:r>
          </a:p>
        </p:txBody>
      </p:sp>
      <p:sp>
        <p:nvSpPr>
          <p:cNvPr id="1027" name="Rectangle 3"/>
          <p:cNvSpPr>
            <a:spLocks noGrp="1" noChangeArrowheads="1"/>
          </p:cNvSpPr>
          <p:nvPr>
            <p:ph type="body" idx="1"/>
          </p:nvPr>
        </p:nvSpPr>
        <p:spPr bwMode="auto">
          <a:xfrm>
            <a:off x="323850" y="1484313"/>
            <a:ext cx="8331200" cy="461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smtClean="0"/>
              <a:t>{Text Ebene 1} Arial </a:t>
            </a:r>
            <a:r>
              <a:rPr lang="de-DE" dirty="0" err="1" smtClean="0"/>
              <a:t>Bold</a:t>
            </a:r>
            <a:r>
              <a:rPr lang="de-DE" dirty="0" smtClean="0"/>
              <a:t>, 18 Pt</a:t>
            </a:r>
          </a:p>
          <a:p>
            <a:pPr lvl="1"/>
            <a:r>
              <a:rPr lang="de-DE" dirty="0" smtClean="0"/>
              <a:t>{Text Ebene 2} Arial, 18 Pt</a:t>
            </a:r>
          </a:p>
          <a:p>
            <a:pPr lvl="2"/>
            <a:r>
              <a:rPr lang="de-DE" dirty="0" smtClean="0"/>
              <a:t>{Text Ebene 3} Arial, 15 Pt</a:t>
            </a:r>
          </a:p>
          <a:p>
            <a:pPr lvl="3"/>
            <a:r>
              <a:rPr lang="de-DE" dirty="0" smtClean="0"/>
              <a:t>{Text Ebene 4} Arial 12 Pt</a:t>
            </a:r>
          </a:p>
          <a:p>
            <a:pPr lvl="4"/>
            <a:r>
              <a:rPr lang="de-DE" dirty="0" smtClean="0"/>
              <a:t>{Text Ebene 5} Arial 10 Pt</a:t>
            </a:r>
          </a:p>
        </p:txBody>
      </p:sp>
      <p:sp>
        <p:nvSpPr>
          <p:cNvPr id="1029" name="Rectangle 35"/>
          <p:cNvSpPr>
            <a:spLocks noGrp="1" noChangeArrowheads="1"/>
          </p:cNvSpPr>
          <p:nvPr/>
        </p:nvSpPr>
        <p:spPr bwMode="auto">
          <a:xfrm>
            <a:off x="381000" y="6553200"/>
            <a:ext cx="990600" cy="28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0" hangingPunct="0"/>
            <a:r>
              <a:rPr lang="de-DE" b="0" dirty="0" smtClean="0">
                <a:solidFill>
                  <a:schemeClr val="accent2"/>
                </a:solidFill>
              </a:rPr>
              <a:t>22.11.2011</a:t>
            </a:r>
            <a:endParaRPr lang="de-DE" b="0" dirty="0">
              <a:solidFill>
                <a:schemeClr val="accent2"/>
              </a:solidFill>
            </a:endParaRPr>
          </a:p>
        </p:txBody>
      </p:sp>
      <p:sp>
        <p:nvSpPr>
          <p:cNvPr id="1030" name="Rectangle 41"/>
          <p:cNvSpPr>
            <a:spLocks noGrp="1" noChangeArrowheads="1"/>
          </p:cNvSpPr>
          <p:nvPr/>
        </p:nvSpPr>
        <p:spPr bwMode="auto">
          <a:xfrm>
            <a:off x="6228184" y="6553200"/>
            <a:ext cx="2001416"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0" hangingPunct="0"/>
            <a:r>
              <a:rPr lang="de-CH" b="0" dirty="0" smtClean="0">
                <a:solidFill>
                  <a:schemeClr val="bg1"/>
                </a:solidFill>
              </a:rPr>
              <a:t>Weiterbildung</a:t>
            </a:r>
            <a:r>
              <a:rPr lang="de-CH" b="0" baseline="0" dirty="0" smtClean="0">
                <a:solidFill>
                  <a:schemeClr val="bg1"/>
                </a:solidFill>
              </a:rPr>
              <a:t> BiVo2012</a:t>
            </a:r>
            <a:endParaRPr lang="de-CH" b="0" dirty="0">
              <a:solidFill>
                <a:schemeClr val="bg1"/>
              </a:solidFill>
            </a:endParaRPr>
          </a:p>
        </p:txBody>
      </p:sp>
      <p:sp>
        <p:nvSpPr>
          <p:cNvPr id="1031" name="Rectangle 45"/>
          <p:cNvSpPr>
            <a:spLocks noGrp="1" noChangeArrowheads="1"/>
          </p:cNvSpPr>
          <p:nvPr/>
        </p:nvSpPr>
        <p:spPr bwMode="auto">
          <a:xfrm>
            <a:off x="8229600" y="6543675"/>
            <a:ext cx="5334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r" eaLnBrk="0" hangingPunct="0"/>
            <a:fld id="{715E4F2C-183F-4C31-B5BA-1232D97D637A}" type="slidenum">
              <a:rPr lang="de-DE" b="0">
                <a:solidFill>
                  <a:schemeClr val="hlink"/>
                </a:solidFill>
              </a:rPr>
              <a:pPr algn="r" eaLnBrk="0" hangingPunct="0"/>
              <a:t>‹Nr.›</a:t>
            </a:fld>
            <a:r>
              <a:rPr lang="de-DE" b="0">
                <a:solidFill>
                  <a:schemeClr val="hlink"/>
                </a:solidFill>
              </a:rPr>
              <a:t> </a:t>
            </a:r>
          </a:p>
        </p:txBody>
      </p:sp>
      <p:pic>
        <p:nvPicPr>
          <p:cNvPr id="1032" name="Picture 46" descr="EHB_Logo_word_farb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8850" y="333375"/>
            <a:ext cx="1397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5"/>
          <p:cNvSpPr>
            <a:spLocks noGrp="1" noChangeArrowheads="1"/>
          </p:cNvSpPr>
          <p:nvPr userDrawn="1"/>
        </p:nvSpPr>
        <p:spPr bwMode="auto">
          <a:xfrm>
            <a:off x="1619672" y="6543758"/>
            <a:ext cx="4104456" cy="28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0" hangingPunct="0"/>
            <a:r>
              <a:rPr lang="de-DE" b="0" dirty="0" smtClean="0">
                <a:solidFill>
                  <a:schemeClr val="accent2"/>
                </a:solidFill>
              </a:rPr>
              <a:t>Colette Guye</a:t>
            </a:r>
            <a:endParaRPr lang="de-DE" b="0" dirty="0">
              <a:solidFill>
                <a:schemeClr val="accent2"/>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med"/>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chemeClr val="accent1"/>
          </a:solidFill>
          <a:effectLst>
            <a:outerShdw blurRad="38100" dist="38100" dir="2700000" algn="tl">
              <a:srgbClr val="DDDDDD"/>
            </a:outerShdw>
          </a:effectLst>
          <a:latin typeface="+mj-lt"/>
          <a:ea typeface="+mj-ea"/>
          <a:cs typeface="+mj-cs"/>
        </a:defRPr>
      </a:lvl1pPr>
      <a:lvl2pPr algn="l" rtl="0" eaLnBrk="0" fontAlgn="base" hangingPunct="0">
        <a:spcBef>
          <a:spcPct val="0"/>
        </a:spcBef>
        <a:spcAft>
          <a:spcPct val="0"/>
        </a:spcAft>
        <a:defRPr sz="2800" b="1">
          <a:solidFill>
            <a:schemeClr val="accent1"/>
          </a:solidFill>
          <a:effectLst>
            <a:outerShdw blurRad="38100" dist="38100" dir="2700000" algn="tl">
              <a:srgbClr val="DDDDDD"/>
            </a:outerShdw>
          </a:effectLst>
          <a:latin typeface="Arial" charset="0"/>
          <a:ea typeface="ＭＳ Ｐゴシック" charset="0"/>
          <a:cs typeface="ＭＳ Ｐゴシック" charset="0"/>
        </a:defRPr>
      </a:lvl2pPr>
      <a:lvl3pPr algn="l" rtl="0" eaLnBrk="0" fontAlgn="base" hangingPunct="0">
        <a:spcBef>
          <a:spcPct val="0"/>
        </a:spcBef>
        <a:spcAft>
          <a:spcPct val="0"/>
        </a:spcAft>
        <a:defRPr sz="2800" b="1">
          <a:solidFill>
            <a:schemeClr val="accent1"/>
          </a:solidFill>
          <a:effectLst>
            <a:outerShdw blurRad="38100" dist="38100" dir="2700000" algn="tl">
              <a:srgbClr val="DDDDDD"/>
            </a:outerShdw>
          </a:effectLst>
          <a:latin typeface="Arial" charset="0"/>
          <a:ea typeface="ＭＳ Ｐゴシック" charset="0"/>
          <a:cs typeface="ＭＳ Ｐゴシック" charset="0"/>
        </a:defRPr>
      </a:lvl3pPr>
      <a:lvl4pPr algn="l" rtl="0" eaLnBrk="0" fontAlgn="base" hangingPunct="0">
        <a:spcBef>
          <a:spcPct val="0"/>
        </a:spcBef>
        <a:spcAft>
          <a:spcPct val="0"/>
        </a:spcAft>
        <a:defRPr sz="2800" b="1">
          <a:solidFill>
            <a:schemeClr val="accent1"/>
          </a:solidFill>
          <a:effectLst>
            <a:outerShdw blurRad="38100" dist="38100" dir="2700000" algn="tl">
              <a:srgbClr val="DDDDDD"/>
            </a:outerShdw>
          </a:effectLst>
          <a:latin typeface="Arial" charset="0"/>
          <a:ea typeface="ＭＳ Ｐゴシック" charset="0"/>
          <a:cs typeface="ＭＳ Ｐゴシック" charset="0"/>
        </a:defRPr>
      </a:lvl4pPr>
      <a:lvl5pPr algn="l" rtl="0" eaLnBrk="0" fontAlgn="base" hangingPunct="0">
        <a:spcBef>
          <a:spcPct val="0"/>
        </a:spcBef>
        <a:spcAft>
          <a:spcPct val="0"/>
        </a:spcAft>
        <a:defRPr sz="2800" b="1">
          <a:solidFill>
            <a:schemeClr val="accent1"/>
          </a:solidFill>
          <a:effectLst>
            <a:outerShdw blurRad="38100" dist="38100" dir="2700000" algn="tl">
              <a:srgbClr val="DDDDDD"/>
            </a:outerShdw>
          </a:effectLst>
          <a:latin typeface="Arial" charset="0"/>
          <a:ea typeface="ＭＳ Ｐゴシック" charset="0"/>
          <a:cs typeface="ＭＳ Ｐゴシック" charset="0"/>
        </a:defRPr>
      </a:lvl5pPr>
      <a:lvl6pPr marL="457200" algn="l" rtl="0" fontAlgn="base">
        <a:spcBef>
          <a:spcPct val="0"/>
        </a:spcBef>
        <a:spcAft>
          <a:spcPct val="0"/>
        </a:spcAft>
        <a:defRPr sz="2800" b="1">
          <a:solidFill>
            <a:schemeClr val="accent1"/>
          </a:solidFill>
          <a:effectLst>
            <a:outerShdw blurRad="38100" dist="38100" dir="2700000" algn="tl">
              <a:srgbClr val="DDDDDD"/>
            </a:outerShdw>
          </a:effectLst>
          <a:latin typeface="Arial" charset="0"/>
          <a:ea typeface="ＭＳ Ｐゴシック" charset="0"/>
          <a:cs typeface="ＭＳ Ｐゴシック" charset="0"/>
        </a:defRPr>
      </a:lvl6pPr>
      <a:lvl7pPr marL="914400" algn="l" rtl="0" fontAlgn="base">
        <a:spcBef>
          <a:spcPct val="0"/>
        </a:spcBef>
        <a:spcAft>
          <a:spcPct val="0"/>
        </a:spcAft>
        <a:defRPr sz="2800" b="1">
          <a:solidFill>
            <a:schemeClr val="accent1"/>
          </a:solidFill>
          <a:effectLst>
            <a:outerShdw blurRad="38100" dist="38100" dir="2700000" algn="tl">
              <a:srgbClr val="DDDDDD"/>
            </a:outerShdw>
          </a:effectLst>
          <a:latin typeface="Arial" charset="0"/>
          <a:ea typeface="ＭＳ Ｐゴシック" charset="0"/>
          <a:cs typeface="ＭＳ Ｐゴシック" charset="0"/>
        </a:defRPr>
      </a:lvl7pPr>
      <a:lvl8pPr marL="1371600" algn="l" rtl="0" fontAlgn="base">
        <a:spcBef>
          <a:spcPct val="0"/>
        </a:spcBef>
        <a:spcAft>
          <a:spcPct val="0"/>
        </a:spcAft>
        <a:defRPr sz="2800" b="1">
          <a:solidFill>
            <a:schemeClr val="accent1"/>
          </a:solidFill>
          <a:effectLst>
            <a:outerShdw blurRad="38100" dist="38100" dir="2700000" algn="tl">
              <a:srgbClr val="DDDDDD"/>
            </a:outerShdw>
          </a:effectLst>
          <a:latin typeface="Arial" charset="0"/>
          <a:ea typeface="ＭＳ Ｐゴシック" charset="0"/>
          <a:cs typeface="ＭＳ Ｐゴシック" charset="0"/>
        </a:defRPr>
      </a:lvl8pPr>
      <a:lvl9pPr marL="1828800" algn="l" rtl="0" fontAlgn="base">
        <a:spcBef>
          <a:spcPct val="0"/>
        </a:spcBef>
        <a:spcAft>
          <a:spcPct val="0"/>
        </a:spcAft>
        <a:defRPr sz="2800" b="1">
          <a:solidFill>
            <a:schemeClr val="accent1"/>
          </a:solidFill>
          <a:effectLst>
            <a:outerShdw blurRad="38100" dist="38100" dir="2700000" algn="tl">
              <a:srgbClr val="DDDDDD"/>
            </a:outerShdw>
          </a:effectLst>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500">
          <a:solidFill>
            <a:schemeClr val="tx1"/>
          </a:solidFill>
          <a:latin typeface="+mn-lt"/>
          <a:ea typeface="+mn-ea"/>
        </a:defRPr>
      </a:lvl3pPr>
      <a:lvl4pPr marL="1600200" indent="-228600" algn="l" rtl="0" eaLnBrk="0" fontAlgn="base" hangingPunct="0">
        <a:spcBef>
          <a:spcPct val="20000"/>
        </a:spcBef>
        <a:spcAft>
          <a:spcPct val="0"/>
        </a:spcAft>
        <a:buChar char="–"/>
        <a:defRPr sz="1200">
          <a:solidFill>
            <a:schemeClr val="tx1"/>
          </a:solidFill>
          <a:latin typeface="+mn-lt"/>
          <a:ea typeface="+mn-ea"/>
        </a:defRPr>
      </a:lvl4pPr>
      <a:lvl5pPr marL="2057400" indent="-228600" algn="l" rtl="0" eaLnBrk="0" fontAlgn="base" hangingPunct="0">
        <a:spcBef>
          <a:spcPct val="20000"/>
        </a:spcBef>
        <a:spcAft>
          <a:spcPct val="0"/>
        </a:spcAft>
        <a:defRPr sz="1000">
          <a:solidFill>
            <a:schemeClr val="tx1"/>
          </a:solidFill>
          <a:latin typeface="+mn-lt"/>
          <a:ea typeface="+mn-ea"/>
        </a:defRPr>
      </a:lvl5pPr>
      <a:lvl6pPr marL="2514600" indent="-228600" algn="l" rtl="0" fontAlgn="base">
        <a:spcBef>
          <a:spcPct val="20000"/>
        </a:spcBef>
        <a:spcAft>
          <a:spcPct val="0"/>
        </a:spcAft>
        <a:defRPr sz="1000">
          <a:solidFill>
            <a:schemeClr val="tx1"/>
          </a:solidFill>
          <a:latin typeface="+mn-lt"/>
          <a:ea typeface="+mn-ea"/>
        </a:defRPr>
      </a:lvl6pPr>
      <a:lvl7pPr marL="2971800" indent="-228600" algn="l" rtl="0" fontAlgn="base">
        <a:spcBef>
          <a:spcPct val="20000"/>
        </a:spcBef>
        <a:spcAft>
          <a:spcPct val="0"/>
        </a:spcAft>
        <a:defRPr sz="1000">
          <a:solidFill>
            <a:schemeClr val="tx1"/>
          </a:solidFill>
          <a:latin typeface="+mn-lt"/>
          <a:ea typeface="+mn-ea"/>
        </a:defRPr>
      </a:lvl7pPr>
      <a:lvl8pPr marL="3429000" indent="-228600" algn="l" rtl="0" fontAlgn="base">
        <a:spcBef>
          <a:spcPct val="20000"/>
        </a:spcBef>
        <a:spcAft>
          <a:spcPct val="0"/>
        </a:spcAft>
        <a:defRPr sz="1000">
          <a:solidFill>
            <a:schemeClr val="tx1"/>
          </a:solidFill>
          <a:latin typeface="+mn-lt"/>
          <a:ea typeface="+mn-ea"/>
        </a:defRPr>
      </a:lvl8pPr>
      <a:lvl9pPr marL="3886200" indent="-228600" algn="l" rtl="0" fontAlgn="base">
        <a:spcBef>
          <a:spcPct val="20000"/>
        </a:spcBef>
        <a:spcAft>
          <a:spcPct val="0"/>
        </a:spcAft>
        <a:defRPr sz="1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ctrTitle" sz="quarter"/>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r>
              <a:rPr lang="de-CH" sz="3200" dirty="0" smtClean="0">
                <a:effectLst>
                  <a:outerShdw blurRad="38100" dist="38100" dir="2700000" algn="tl">
                    <a:srgbClr val="C0C0C0"/>
                  </a:outerShdw>
                </a:effectLst>
              </a:rPr>
              <a:t>Weiterbildungstagung</a:t>
            </a:r>
            <a:br>
              <a:rPr lang="de-CH" sz="3200" dirty="0" smtClean="0">
                <a:effectLst>
                  <a:outerShdw blurRad="38100" dist="38100" dir="2700000" algn="tl">
                    <a:srgbClr val="C0C0C0"/>
                  </a:outerShdw>
                </a:effectLst>
              </a:rPr>
            </a:br>
            <a:r>
              <a:rPr lang="de-CH" sz="3200" dirty="0">
                <a:effectLst>
                  <a:outerShdw blurRad="38100" dist="38100" dir="2700000" algn="tl">
                    <a:srgbClr val="C0C0C0"/>
                  </a:outerShdw>
                </a:effectLst>
              </a:rPr>
              <a:t>Atelier </a:t>
            </a:r>
            <a:r>
              <a:rPr lang="de-CH" sz="3200" dirty="0" smtClean="0">
                <a:effectLst>
                  <a:outerShdw blurRad="38100" dist="38100" dir="2700000" algn="tl">
                    <a:srgbClr val="C0C0C0"/>
                  </a:outerShdw>
                </a:effectLst>
              </a:rPr>
              <a:t>Fremdsprachen</a:t>
            </a:r>
          </a:p>
        </p:txBody>
      </p:sp>
      <p:sp>
        <p:nvSpPr>
          <p:cNvPr id="374787" name="Rectangle 3"/>
          <p:cNvSpPr>
            <a:spLocks noGrp="1" noChangeArrowheads="1"/>
          </p:cNvSpPr>
          <p:nvPr>
            <p:ph type="subTitle" sz="quarter"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de-CH" dirty="0" smtClean="0"/>
              <a:t>Colette Guye</a:t>
            </a:r>
          </a:p>
          <a:p>
            <a:pPr eaLnBrk="1" hangingPunct="1">
              <a:defRPr/>
            </a:pPr>
            <a:r>
              <a:rPr lang="de-CH" dirty="0" smtClean="0"/>
              <a:t>Weiterbildungstagung </a:t>
            </a:r>
            <a:r>
              <a:rPr lang="de-CH" dirty="0" err="1" smtClean="0"/>
              <a:t>BiVo</a:t>
            </a:r>
            <a:r>
              <a:rPr lang="de-CH" dirty="0" smtClean="0"/>
              <a:t> Kauffrau/Kaufmann EFZ</a:t>
            </a:r>
          </a:p>
          <a:p>
            <a:pPr eaLnBrk="1" hangingPunct="1">
              <a:defRPr/>
            </a:pPr>
            <a:r>
              <a:rPr lang="de-CH" dirty="0" smtClean="0"/>
              <a:t>Zollikofen</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QV: Erfahrungsnoten</a:t>
            </a:r>
            <a:endParaRPr lang="de-CH" dirty="0"/>
          </a:p>
        </p:txBody>
      </p:sp>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850" y="1124744"/>
            <a:ext cx="8331200" cy="154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38" y="3068960"/>
            <a:ext cx="8367113"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bwMode="auto">
          <a:xfrm>
            <a:off x="611560" y="3645024"/>
            <a:ext cx="7659617" cy="36004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Rechteck 5"/>
          <p:cNvSpPr/>
          <p:nvPr/>
        </p:nvSpPr>
        <p:spPr bwMode="auto">
          <a:xfrm>
            <a:off x="595422" y="1700808"/>
            <a:ext cx="7602279" cy="20242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Textfeld 7"/>
          <p:cNvSpPr txBox="1"/>
          <p:nvPr/>
        </p:nvSpPr>
        <p:spPr>
          <a:xfrm>
            <a:off x="323528" y="6021288"/>
            <a:ext cx="8280920" cy="338554"/>
          </a:xfrm>
          <a:prstGeom prst="rect">
            <a:avLst/>
          </a:prstGeom>
          <a:noFill/>
        </p:spPr>
        <p:txBody>
          <a:bodyPr wrap="square" rtlCol="0">
            <a:spAutoFit/>
          </a:bodyPr>
          <a:lstStyle/>
          <a:p>
            <a:r>
              <a:rPr lang="de-CH" sz="1600" dirty="0" smtClean="0"/>
              <a:t>Manual: Seite 18 &amp; 20</a:t>
            </a:r>
            <a:endParaRPr lang="de-CH" sz="1600" dirty="0"/>
          </a:p>
        </p:txBody>
      </p:sp>
    </p:spTree>
    <p:extLst>
      <p:ext uri="{BB962C8B-B14F-4D97-AF65-F5344CB8AC3E}">
        <p14:creationId xmlns:p14="http://schemas.microsoft.com/office/powerpoint/2010/main" val="7745930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QV: Gewichtung FS</a:t>
            </a:r>
            <a:endParaRPr lang="de-CH"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272651091"/>
              </p:ext>
            </p:extLst>
          </p:nvPr>
        </p:nvGraphicFramePr>
        <p:xfrm>
          <a:off x="323850" y="1484313"/>
          <a:ext cx="8331200" cy="4611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47487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QV: Notengewichtung</a:t>
            </a:r>
            <a:br>
              <a:rPr lang="de-CH" dirty="0" smtClean="0"/>
            </a:br>
            <a:r>
              <a:rPr lang="de-CH" dirty="0" smtClean="0"/>
              <a:t>B-Profil</a:t>
            </a:r>
            <a:endParaRPr lang="de-CH"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268760"/>
            <a:ext cx="918102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bwMode="auto">
          <a:xfrm>
            <a:off x="251520" y="2348880"/>
            <a:ext cx="8424936" cy="648072"/>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feld 5"/>
          <p:cNvSpPr txBox="1"/>
          <p:nvPr/>
        </p:nvSpPr>
        <p:spPr>
          <a:xfrm>
            <a:off x="251520" y="5949280"/>
            <a:ext cx="8280920" cy="338554"/>
          </a:xfrm>
          <a:prstGeom prst="rect">
            <a:avLst/>
          </a:prstGeom>
          <a:noFill/>
        </p:spPr>
        <p:txBody>
          <a:bodyPr wrap="square" rtlCol="0">
            <a:spAutoFit/>
          </a:bodyPr>
          <a:lstStyle/>
          <a:p>
            <a:r>
              <a:rPr lang="de-CH" sz="1600" dirty="0" smtClean="0"/>
              <a:t>Manual: Seite 19</a:t>
            </a:r>
            <a:endParaRPr lang="de-CH" sz="1600" dirty="0"/>
          </a:p>
        </p:txBody>
      </p:sp>
    </p:spTree>
    <p:extLst>
      <p:ext uri="{BB962C8B-B14F-4D97-AF65-F5344CB8AC3E}">
        <p14:creationId xmlns:p14="http://schemas.microsoft.com/office/powerpoint/2010/main" val="27549326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QV: Notengewichtung</a:t>
            </a:r>
            <a:br>
              <a:rPr lang="de-CH" dirty="0"/>
            </a:br>
            <a:r>
              <a:rPr lang="de-CH" dirty="0" smtClean="0"/>
              <a:t>E-</a:t>
            </a:r>
            <a:r>
              <a:rPr lang="de-CH" dirty="0"/>
              <a:t>Profil</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4" y="1268760"/>
            <a:ext cx="917883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bwMode="auto">
          <a:xfrm>
            <a:off x="233917" y="2348879"/>
            <a:ext cx="8514548" cy="1361884"/>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8096872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QV: Abschlussprüfung</a:t>
            </a:r>
            <a:endParaRPr lang="de-CH"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161892672"/>
              </p:ext>
            </p:extLst>
          </p:nvPr>
        </p:nvGraphicFramePr>
        <p:xfrm>
          <a:off x="323850" y="1484313"/>
          <a:ext cx="8331200" cy="4536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3923928" y="6093296"/>
            <a:ext cx="4755028" cy="338554"/>
          </a:xfrm>
          <a:prstGeom prst="rect">
            <a:avLst/>
          </a:prstGeom>
          <a:noFill/>
        </p:spPr>
        <p:txBody>
          <a:bodyPr wrap="none" rtlCol="0">
            <a:spAutoFit/>
          </a:bodyPr>
          <a:lstStyle/>
          <a:p>
            <a:r>
              <a:rPr lang="de-DE" sz="1600" dirty="0" smtClean="0"/>
              <a:t>Zentr. Teil schriftl. 90‘ + </a:t>
            </a:r>
            <a:r>
              <a:rPr lang="de-DE" sz="1600" dirty="0" err="1" smtClean="0"/>
              <a:t>dezentr</a:t>
            </a:r>
            <a:r>
              <a:rPr lang="de-DE" sz="1600" dirty="0" smtClean="0"/>
              <a:t>. Teil </a:t>
            </a:r>
            <a:r>
              <a:rPr lang="de-DE" sz="1600" dirty="0" err="1" smtClean="0"/>
              <a:t>mündl</a:t>
            </a:r>
            <a:r>
              <a:rPr lang="de-DE" sz="1600" dirty="0" smtClean="0"/>
              <a:t>. 20‘</a:t>
            </a:r>
            <a:endParaRPr lang="de-DE" sz="1600" dirty="0"/>
          </a:p>
        </p:txBody>
      </p:sp>
    </p:spTree>
    <p:extLst>
      <p:ext uri="{BB962C8B-B14F-4D97-AF65-F5344CB8AC3E}">
        <p14:creationId xmlns:p14="http://schemas.microsoft.com/office/powerpoint/2010/main" val="317367308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QV: Anerkennung von Zertifikaten</a:t>
            </a:r>
            <a:endParaRPr lang="de-CH"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605966643"/>
              </p:ext>
            </p:extLst>
          </p:nvPr>
        </p:nvGraphicFramePr>
        <p:xfrm>
          <a:off x="323850" y="1484313"/>
          <a:ext cx="8331200" cy="4611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786559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Inhaltliche Strukturierung der Fachkompetenzen</a:t>
            </a:r>
            <a:endParaRPr lang="de-CH"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710153861"/>
              </p:ext>
            </p:extLst>
          </p:nvPr>
        </p:nvGraphicFramePr>
        <p:xfrm>
          <a:off x="323850" y="1484313"/>
          <a:ext cx="8331200" cy="4611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991098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Lektionentafel</a:t>
            </a:r>
            <a:endParaRPr lang="de-CH"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601014541"/>
              </p:ext>
            </p:extLst>
          </p:nvPr>
        </p:nvGraphicFramePr>
        <p:xfrm>
          <a:off x="323850" y="1484313"/>
          <a:ext cx="8331200" cy="4611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328545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Lerninseln</a:t>
            </a:r>
            <a:endParaRPr lang="de-DE" dirty="0"/>
          </a:p>
        </p:txBody>
      </p:sp>
      <p:sp>
        <p:nvSpPr>
          <p:cNvPr id="3" name="Inhaltsplatzhalter 2"/>
          <p:cNvSpPr>
            <a:spLocks noGrp="1"/>
          </p:cNvSpPr>
          <p:nvPr>
            <p:ph idx="1"/>
          </p:nvPr>
        </p:nvSpPr>
        <p:spPr/>
        <p:txBody>
          <a:bodyPr/>
          <a:lstStyle/>
          <a:p>
            <a:pPr marL="0" indent="0">
              <a:buNone/>
            </a:pPr>
            <a:r>
              <a:rPr lang="de-DE" dirty="0" smtClean="0">
                <a:solidFill>
                  <a:srgbClr val="FF0000"/>
                </a:solidFill>
              </a:rPr>
              <a:t>Lerninseln</a:t>
            </a:r>
          </a:p>
          <a:p>
            <a:pPr lvl="1"/>
            <a:r>
              <a:rPr lang="de-DE" dirty="0" smtClean="0">
                <a:solidFill>
                  <a:srgbClr val="FF0000"/>
                </a:solidFill>
              </a:rPr>
              <a:t>Einsatzort: B-Profil, E-Profil, E-Profil mit integrierter BM</a:t>
            </a:r>
          </a:p>
          <a:p>
            <a:pPr lvl="1"/>
            <a:r>
              <a:rPr lang="de-DE" dirty="0" smtClean="0">
                <a:solidFill>
                  <a:srgbClr val="FF0000"/>
                </a:solidFill>
              </a:rPr>
              <a:t>Zweck: praxisorientierte, geschäftssprachliche Inhalte im FS-Unterricht </a:t>
            </a:r>
            <a:r>
              <a:rPr lang="de-DE" dirty="0">
                <a:solidFill>
                  <a:srgbClr val="FF0000"/>
                </a:solidFill>
              </a:rPr>
              <a:t>ergänzen und vertiefen</a:t>
            </a:r>
          </a:p>
          <a:p>
            <a:pPr lvl="1"/>
            <a:r>
              <a:rPr lang="de-DE" dirty="0" smtClean="0">
                <a:solidFill>
                  <a:srgbClr val="FF0000"/>
                </a:solidFill>
              </a:rPr>
              <a:t>Anzahl: 6 (2 pro Phase)</a:t>
            </a:r>
          </a:p>
          <a:p>
            <a:pPr marL="914400" lvl="2" indent="0">
              <a:buNone/>
            </a:pPr>
            <a:r>
              <a:rPr lang="de-DE" dirty="0" smtClean="0">
                <a:solidFill>
                  <a:srgbClr val="FF0000"/>
                </a:solidFill>
              </a:rPr>
              <a:t>-&gt; B-Profil und E-Profil 2. FS = 2 Lerninseln pro Ausbildungsjahr</a:t>
            </a:r>
          </a:p>
          <a:p>
            <a:pPr marL="914400" lvl="2" indent="0">
              <a:buNone/>
            </a:pPr>
            <a:r>
              <a:rPr lang="de-DE" dirty="0" smtClean="0">
                <a:solidFill>
                  <a:srgbClr val="FF0000"/>
                </a:solidFill>
              </a:rPr>
              <a:t>-&gt; E-Profil 1. FS = 3 Lerninseln pro Ausbildungsjahr</a:t>
            </a:r>
          </a:p>
          <a:p>
            <a:pPr lvl="1"/>
            <a:r>
              <a:rPr lang="de-DE" dirty="0" smtClean="0">
                <a:solidFill>
                  <a:srgbClr val="FF0000"/>
                </a:solidFill>
              </a:rPr>
              <a:t>Umfang: mind. 4 Lektionen pro Insel</a:t>
            </a:r>
          </a:p>
          <a:p>
            <a:pPr lvl="1"/>
            <a:r>
              <a:rPr lang="de-DE" dirty="0" smtClean="0">
                <a:solidFill>
                  <a:srgbClr val="FF0000"/>
                </a:solidFill>
              </a:rPr>
              <a:t>Reihenfolge und Inhalte sind vorgegeben:</a:t>
            </a:r>
          </a:p>
          <a:p>
            <a:pPr lvl="2"/>
            <a:r>
              <a:rPr lang="de-DE" dirty="0" smtClean="0">
                <a:solidFill>
                  <a:srgbClr val="FF0000"/>
                </a:solidFill>
              </a:rPr>
              <a:t>1. Telefonieren</a:t>
            </a:r>
          </a:p>
          <a:p>
            <a:pPr lvl="2"/>
            <a:r>
              <a:rPr lang="de-DE" dirty="0" smtClean="0">
                <a:solidFill>
                  <a:srgbClr val="FF0000"/>
                </a:solidFill>
              </a:rPr>
              <a:t>2. Empfangen</a:t>
            </a:r>
          </a:p>
          <a:p>
            <a:pPr lvl="2"/>
            <a:r>
              <a:rPr lang="de-DE" dirty="0" smtClean="0">
                <a:solidFill>
                  <a:srgbClr val="FF0000"/>
                </a:solidFill>
              </a:rPr>
              <a:t>3. Präsentieren</a:t>
            </a:r>
          </a:p>
          <a:p>
            <a:pPr lvl="2"/>
            <a:r>
              <a:rPr lang="de-DE" dirty="0" smtClean="0">
                <a:solidFill>
                  <a:srgbClr val="FF0000"/>
                </a:solidFill>
              </a:rPr>
              <a:t>4. Grafiken u. Tabellen verstehen</a:t>
            </a:r>
          </a:p>
          <a:p>
            <a:pPr lvl="2"/>
            <a:r>
              <a:rPr lang="de-DE" dirty="0" smtClean="0">
                <a:solidFill>
                  <a:srgbClr val="FF0000"/>
                </a:solidFill>
              </a:rPr>
              <a:t>5. Geschäftsbriefe</a:t>
            </a:r>
          </a:p>
          <a:p>
            <a:pPr lvl="2"/>
            <a:r>
              <a:rPr lang="de-DE" dirty="0" smtClean="0">
                <a:solidFill>
                  <a:srgbClr val="FF0000"/>
                </a:solidFill>
              </a:rPr>
              <a:t>6. Bewerbungsschreiben &amp; CV</a:t>
            </a:r>
            <a:endParaRPr lang="de-DE" dirty="0">
              <a:solidFill>
                <a:srgbClr val="FF0000"/>
              </a:solidFill>
            </a:endParaRPr>
          </a:p>
        </p:txBody>
      </p:sp>
    </p:spTree>
    <p:extLst>
      <p:ext uri="{BB962C8B-B14F-4D97-AF65-F5344CB8AC3E}">
        <p14:creationId xmlns:p14="http://schemas.microsoft.com/office/powerpoint/2010/main" val="8853012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Lerninseln / Lehrjahr</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871926604"/>
              </p:ext>
            </p:extLst>
          </p:nvPr>
        </p:nvGraphicFramePr>
        <p:xfrm>
          <a:off x="323850" y="1484313"/>
          <a:ext cx="8331200" cy="4394200"/>
        </p:xfrm>
        <a:graphic>
          <a:graphicData uri="http://schemas.openxmlformats.org/drawingml/2006/table">
            <a:tbl>
              <a:tblPr firstRow="1" bandRow="1">
                <a:tableStyleId>{5C22544A-7EE6-4342-B048-85BDC9FD1C3A}</a:tableStyleId>
              </a:tblPr>
              <a:tblGrid>
                <a:gridCol w="2082800"/>
                <a:gridCol w="1388533"/>
                <a:gridCol w="694267"/>
                <a:gridCol w="694267"/>
                <a:gridCol w="1388533"/>
                <a:gridCol w="2082800"/>
              </a:tblGrid>
              <a:tr h="370840">
                <a:tc>
                  <a:txBody>
                    <a:bodyPr/>
                    <a:lstStyle/>
                    <a:p>
                      <a:endParaRPr lang="de-DE" dirty="0"/>
                    </a:p>
                  </a:txBody>
                  <a:tcPr/>
                </a:tc>
                <a:tc gridSpan="2">
                  <a:txBody>
                    <a:bodyPr/>
                    <a:lstStyle/>
                    <a:p>
                      <a:pPr marL="342900" indent="-342900">
                        <a:buAutoNum type="arabicPeriod"/>
                      </a:pPr>
                      <a:r>
                        <a:rPr lang="de-DE" dirty="0" smtClean="0"/>
                        <a:t>LJ</a:t>
                      </a:r>
                      <a:endParaRPr lang="de-DE" dirty="0"/>
                    </a:p>
                  </a:txBody>
                  <a:tcPr/>
                </a:tc>
                <a:tc hMerge="1">
                  <a:txBody>
                    <a:bodyPr/>
                    <a:lstStyle/>
                    <a:p>
                      <a:endParaRPr lang="de-DE"/>
                    </a:p>
                  </a:txBody>
                  <a:tcPr/>
                </a:tc>
                <a:tc gridSpan="2">
                  <a:txBody>
                    <a:bodyPr/>
                    <a:lstStyle/>
                    <a:p>
                      <a:r>
                        <a:rPr lang="de-DE" dirty="0" smtClean="0"/>
                        <a:t>2. LJ</a:t>
                      </a:r>
                      <a:endParaRPr lang="de-DE" dirty="0"/>
                    </a:p>
                  </a:txBody>
                  <a:tcPr/>
                </a:tc>
                <a:tc hMerge="1">
                  <a:txBody>
                    <a:bodyPr/>
                    <a:lstStyle/>
                    <a:p>
                      <a:endParaRPr lang="de-DE"/>
                    </a:p>
                  </a:txBody>
                  <a:tcPr/>
                </a:tc>
                <a:tc>
                  <a:txBody>
                    <a:bodyPr/>
                    <a:lstStyle/>
                    <a:p>
                      <a:r>
                        <a:rPr lang="de-DE" dirty="0" smtClean="0"/>
                        <a:t>3. LJ</a:t>
                      </a:r>
                      <a:endParaRPr lang="de-DE" dirty="0"/>
                    </a:p>
                  </a:txBody>
                  <a:tcPr/>
                </a:tc>
              </a:tr>
              <a:tr h="370840">
                <a:tc>
                  <a:txBody>
                    <a:bodyPr/>
                    <a:lstStyle/>
                    <a:p>
                      <a:r>
                        <a:rPr lang="de-DE" dirty="0" smtClean="0"/>
                        <a:t>B-Profil</a:t>
                      </a:r>
                    </a:p>
                    <a:p>
                      <a:r>
                        <a:rPr lang="de-DE" dirty="0" smtClean="0"/>
                        <a:t>E-Profil</a:t>
                      </a:r>
                      <a:r>
                        <a:rPr lang="de-DE" baseline="0" dirty="0" smtClean="0"/>
                        <a:t> 2. FS</a:t>
                      </a:r>
                    </a:p>
                    <a:p>
                      <a:endParaRPr lang="de-DE" baseline="0" dirty="0" smtClean="0"/>
                    </a:p>
                    <a:p>
                      <a:endParaRPr lang="de-DE" baseline="0" dirty="0" smtClean="0"/>
                    </a:p>
                    <a:p>
                      <a:endParaRPr lang="de-DE" dirty="0" smtClean="0"/>
                    </a:p>
                    <a:p>
                      <a:endParaRPr lang="de-DE" dirty="0" smtClean="0"/>
                    </a:p>
                    <a:p>
                      <a:endParaRPr lang="de-DE" dirty="0"/>
                    </a:p>
                  </a:txBody>
                  <a:tcPr/>
                </a:tc>
                <a:tc gridSpan="2">
                  <a:txBody>
                    <a:bodyPr/>
                    <a:lstStyle/>
                    <a:p>
                      <a:pPr algn="ctr"/>
                      <a:endParaRPr lang="de-DE" dirty="0" smtClean="0">
                        <a:solidFill>
                          <a:schemeClr val="tx1"/>
                        </a:solidFill>
                      </a:endParaRPr>
                    </a:p>
                    <a:p>
                      <a:pPr algn="ctr"/>
                      <a:endParaRPr lang="de-DE" dirty="0" smtClean="0">
                        <a:solidFill>
                          <a:schemeClr val="tx1"/>
                        </a:solidFill>
                      </a:endParaRPr>
                    </a:p>
                    <a:p>
                      <a:pPr algn="ctr"/>
                      <a:endParaRPr lang="de-DE" dirty="0" smtClean="0">
                        <a:solidFill>
                          <a:schemeClr val="tx1"/>
                        </a:solidFill>
                      </a:endParaRPr>
                    </a:p>
                    <a:p>
                      <a:pPr algn="ctr"/>
                      <a:r>
                        <a:rPr lang="de-DE" dirty="0" smtClean="0">
                          <a:solidFill>
                            <a:schemeClr val="tx1"/>
                          </a:solidFill>
                        </a:rPr>
                        <a:t>LI 1 </a:t>
                      </a:r>
                      <a:r>
                        <a:rPr lang="de-DE" baseline="0" dirty="0" smtClean="0">
                          <a:solidFill>
                            <a:schemeClr val="tx1"/>
                          </a:solidFill>
                        </a:rPr>
                        <a:t>/ </a:t>
                      </a:r>
                      <a:r>
                        <a:rPr lang="de-DE" dirty="0" smtClean="0">
                          <a:solidFill>
                            <a:schemeClr val="tx1"/>
                          </a:solidFill>
                        </a:rPr>
                        <a:t>LI 2</a:t>
                      </a:r>
                      <a:endParaRPr lang="de-DE" dirty="0">
                        <a:solidFill>
                          <a:schemeClr val="tx1"/>
                        </a:solidFill>
                      </a:endParaRPr>
                    </a:p>
                  </a:txBody>
                  <a:tcPr>
                    <a:solidFill>
                      <a:srgbClr val="F3F695"/>
                    </a:solidFill>
                  </a:tcPr>
                </a:tc>
                <a:tc hMerge="1">
                  <a:txBody>
                    <a:bodyPr/>
                    <a:lstStyle/>
                    <a:p>
                      <a:endParaRPr lang="de-DE"/>
                    </a:p>
                  </a:txBody>
                  <a:tcPr/>
                </a:tc>
                <a:tc gridSpan="2">
                  <a:txBody>
                    <a:bodyPr/>
                    <a:lstStyle/>
                    <a:p>
                      <a:pPr algn="ctr"/>
                      <a:endParaRPr lang="de-DE" dirty="0" smtClean="0">
                        <a:solidFill>
                          <a:schemeClr val="tx1"/>
                        </a:solidFill>
                      </a:endParaRPr>
                    </a:p>
                    <a:p>
                      <a:pPr algn="ctr"/>
                      <a:endParaRPr lang="de-DE" dirty="0" smtClean="0">
                        <a:solidFill>
                          <a:schemeClr val="tx1"/>
                        </a:solidFill>
                      </a:endParaRPr>
                    </a:p>
                    <a:p>
                      <a:pPr algn="ctr"/>
                      <a:endParaRPr lang="de-DE" dirty="0" smtClean="0">
                        <a:solidFill>
                          <a:schemeClr val="tx1"/>
                        </a:solidFill>
                      </a:endParaRPr>
                    </a:p>
                    <a:p>
                      <a:pPr algn="ctr"/>
                      <a:r>
                        <a:rPr lang="de-DE" dirty="0" smtClean="0">
                          <a:solidFill>
                            <a:schemeClr val="tx1"/>
                          </a:solidFill>
                        </a:rPr>
                        <a:t>LI 3</a:t>
                      </a:r>
                      <a:r>
                        <a:rPr lang="de-DE" baseline="0" dirty="0" smtClean="0">
                          <a:solidFill>
                            <a:schemeClr val="tx1"/>
                          </a:solidFill>
                        </a:rPr>
                        <a:t> / </a:t>
                      </a:r>
                      <a:r>
                        <a:rPr lang="de-DE" dirty="0" smtClean="0">
                          <a:solidFill>
                            <a:schemeClr val="tx1"/>
                          </a:solidFill>
                        </a:rPr>
                        <a:t>LI 4</a:t>
                      </a:r>
                      <a:endParaRPr lang="de-DE" dirty="0">
                        <a:solidFill>
                          <a:schemeClr val="tx1"/>
                        </a:solidFill>
                      </a:endParaRPr>
                    </a:p>
                  </a:txBody>
                  <a:tcPr>
                    <a:solidFill>
                      <a:srgbClr val="FEBE99"/>
                    </a:solidFill>
                  </a:tcPr>
                </a:tc>
                <a:tc hMerge="1">
                  <a:txBody>
                    <a:bodyPr/>
                    <a:lstStyle/>
                    <a:p>
                      <a:endParaRPr lang="de-DE"/>
                    </a:p>
                  </a:txBody>
                  <a:tcPr/>
                </a:tc>
                <a:tc>
                  <a:txBody>
                    <a:bodyPr/>
                    <a:lstStyle/>
                    <a:p>
                      <a:pPr algn="ctr"/>
                      <a:endParaRPr lang="de-DE" dirty="0" smtClean="0"/>
                    </a:p>
                    <a:p>
                      <a:pPr algn="ctr"/>
                      <a:endParaRPr lang="de-DE" dirty="0" smtClean="0">
                        <a:solidFill>
                          <a:schemeClr val="tx1"/>
                        </a:solidFill>
                      </a:endParaRPr>
                    </a:p>
                    <a:p>
                      <a:pPr algn="ctr"/>
                      <a:endParaRPr lang="de-DE" dirty="0" smtClean="0">
                        <a:solidFill>
                          <a:schemeClr val="tx1"/>
                        </a:solidFill>
                      </a:endParaRPr>
                    </a:p>
                    <a:p>
                      <a:pPr algn="ctr"/>
                      <a:r>
                        <a:rPr lang="de-DE" dirty="0" smtClean="0">
                          <a:solidFill>
                            <a:schemeClr val="tx1"/>
                          </a:solidFill>
                        </a:rPr>
                        <a:t>LI 5</a:t>
                      </a:r>
                      <a:r>
                        <a:rPr lang="de-DE" baseline="0" dirty="0" smtClean="0">
                          <a:solidFill>
                            <a:schemeClr val="tx1"/>
                          </a:solidFill>
                        </a:rPr>
                        <a:t> / </a:t>
                      </a:r>
                      <a:r>
                        <a:rPr lang="de-DE" dirty="0" smtClean="0">
                          <a:solidFill>
                            <a:schemeClr val="tx1"/>
                          </a:solidFill>
                        </a:rPr>
                        <a:t>LI 6</a:t>
                      </a:r>
                      <a:endParaRPr lang="de-DE" dirty="0">
                        <a:solidFill>
                          <a:schemeClr val="tx1"/>
                        </a:solidFill>
                      </a:endParaRPr>
                    </a:p>
                  </a:txBody>
                  <a:tcPr>
                    <a:solidFill>
                      <a:srgbClr val="78FFD1"/>
                    </a:solidFill>
                  </a:tcPr>
                </a:tc>
              </a:tr>
              <a:tr h="370840">
                <a:tc>
                  <a:txBody>
                    <a:bodyPr/>
                    <a:lstStyle/>
                    <a:p>
                      <a:r>
                        <a:rPr lang="de-DE" dirty="0" smtClean="0"/>
                        <a:t>E-Profil 1. FS</a:t>
                      </a:r>
                    </a:p>
                    <a:p>
                      <a:endParaRPr lang="de-DE" dirty="0" smtClean="0"/>
                    </a:p>
                    <a:p>
                      <a:endParaRPr lang="de-DE" dirty="0" smtClean="0"/>
                    </a:p>
                    <a:p>
                      <a:endParaRPr lang="de-DE" dirty="0" smtClean="0"/>
                    </a:p>
                    <a:p>
                      <a:endParaRPr lang="de-DE" dirty="0" smtClean="0"/>
                    </a:p>
                    <a:p>
                      <a:endParaRPr lang="de-DE" dirty="0" smtClean="0"/>
                    </a:p>
                    <a:p>
                      <a:endParaRPr lang="de-DE" dirty="0"/>
                    </a:p>
                  </a:txBody>
                  <a:tcPr/>
                </a:tc>
                <a:tc>
                  <a:txBody>
                    <a:bodyPr/>
                    <a:lstStyle/>
                    <a:p>
                      <a:pPr algn="ctr"/>
                      <a:endParaRPr lang="de-DE" dirty="0" smtClean="0">
                        <a:solidFill>
                          <a:schemeClr val="tx1"/>
                        </a:solidFill>
                      </a:endParaRPr>
                    </a:p>
                    <a:p>
                      <a:pPr algn="ctr"/>
                      <a:endParaRPr lang="de-DE" dirty="0" smtClean="0">
                        <a:solidFill>
                          <a:schemeClr val="tx1"/>
                        </a:solidFill>
                      </a:endParaRPr>
                    </a:p>
                    <a:p>
                      <a:pPr algn="ctr"/>
                      <a:endParaRPr lang="de-DE" dirty="0" smtClean="0">
                        <a:solidFill>
                          <a:schemeClr val="tx1"/>
                        </a:solidFill>
                      </a:endParaRPr>
                    </a:p>
                    <a:p>
                      <a:pPr algn="ctr"/>
                      <a:r>
                        <a:rPr lang="de-DE" dirty="0" smtClean="0">
                          <a:solidFill>
                            <a:schemeClr val="tx1"/>
                          </a:solidFill>
                        </a:rPr>
                        <a:t>LI 1 / LI 2</a:t>
                      </a:r>
                      <a:endParaRPr lang="de-DE" dirty="0">
                        <a:solidFill>
                          <a:schemeClr val="tx1"/>
                        </a:solidFill>
                      </a:endParaRPr>
                    </a:p>
                  </a:txBody>
                  <a:tcPr>
                    <a:solidFill>
                      <a:srgbClr val="F3F695"/>
                    </a:solidFill>
                  </a:tcPr>
                </a:tc>
                <a:tc gridSpan="2">
                  <a:txBody>
                    <a:bodyPr/>
                    <a:lstStyle/>
                    <a:p>
                      <a:pPr algn="ctr"/>
                      <a:endParaRPr lang="de-DE" dirty="0" smtClean="0">
                        <a:solidFill>
                          <a:schemeClr val="tx1"/>
                        </a:solidFill>
                      </a:endParaRPr>
                    </a:p>
                    <a:p>
                      <a:pPr algn="ctr"/>
                      <a:endParaRPr lang="de-DE" dirty="0" smtClean="0">
                        <a:solidFill>
                          <a:schemeClr val="tx1"/>
                        </a:solidFill>
                      </a:endParaRPr>
                    </a:p>
                    <a:p>
                      <a:pPr algn="ctr"/>
                      <a:endParaRPr lang="de-DE" dirty="0" smtClean="0">
                        <a:solidFill>
                          <a:schemeClr val="tx1"/>
                        </a:solidFill>
                      </a:endParaRPr>
                    </a:p>
                    <a:p>
                      <a:pPr algn="ctr"/>
                      <a:r>
                        <a:rPr lang="de-DE" dirty="0" smtClean="0">
                          <a:solidFill>
                            <a:schemeClr val="tx1"/>
                          </a:solidFill>
                        </a:rPr>
                        <a:t>LI 3 /</a:t>
                      </a:r>
                      <a:r>
                        <a:rPr lang="de-DE" baseline="0" dirty="0" smtClean="0">
                          <a:solidFill>
                            <a:schemeClr val="tx1"/>
                          </a:solidFill>
                        </a:rPr>
                        <a:t> </a:t>
                      </a:r>
                      <a:r>
                        <a:rPr lang="de-DE" dirty="0" smtClean="0">
                          <a:solidFill>
                            <a:schemeClr val="tx1"/>
                          </a:solidFill>
                        </a:rPr>
                        <a:t>LI 4</a:t>
                      </a:r>
                      <a:endParaRPr lang="de-DE" dirty="0">
                        <a:solidFill>
                          <a:schemeClr val="tx1"/>
                        </a:solidFill>
                      </a:endParaRPr>
                    </a:p>
                  </a:txBody>
                  <a:tcPr>
                    <a:solidFill>
                      <a:srgbClr val="FEBE99"/>
                    </a:solidFill>
                  </a:tcPr>
                </a:tc>
                <a:tc hMerge="1">
                  <a:txBody>
                    <a:bodyPr/>
                    <a:lstStyle/>
                    <a:p>
                      <a:pPr algn="ctr"/>
                      <a:endParaRPr lang="de-DE" dirty="0">
                        <a:solidFill>
                          <a:schemeClr val="bg1"/>
                        </a:solidFill>
                      </a:endParaRPr>
                    </a:p>
                  </a:txBody>
                  <a:tcPr>
                    <a:solidFill>
                      <a:srgbClr val="0000FF"/>
                    </a:solidFill>
                  </a:tcPr>
                </a:tc>
                <a:tc>
                  <a:txBody>
                    <a:bodyPr/>
                    <a:lstStyle/>
                    <a:p>
                      <a:pPr algn="ctr"/>
                      <a:endParaRPr lang="de-DE" dirty="0" smtClean="0">
                        <a:solidFill>
                          <a:schemeClr val="tx1"/>
                        </a:solidFill>
                      </a:endParaRPr>
                    </a:p>
                    <a:p>
                      <a:pPr algn="ctr"/>
                      <a:endParaRPr lang="de-DE" dirty="0" smtClean="0">
                        <a:solidFill>
                          <a:schemeClr val="tx1"/>
                        </a:solidFill>
                      </a:endParaRPr>
                    </a:p>
                    <a:p>
                      <a:pPr algn="ctr"/>
                      <a:endParaRPr lang="de-DE" dirty="0" smtClean="0">
                        <a:solidFill>
                          <a:schemeClr val="tx1"/>
                        </a:solidFill>
                      </a:endParaRPr>
                    </a:p>
                    <a:p>
                      <a:pPr algn="ctr"/>
                      <a:r>
                        <a:rPr lang="de-DE" dirty="0" smtClean="0">
                          <a:solidFill>
                            <a:schemeClr val="tx1"/>
                          </a:solidFill>
                        </a:rPr>
                        <a:t>LI 5</a:t>
                      </a:r>
                      <a:r>
                        <a:rPr lang="de-DE" baseline="0" dirty="0" smtClean="0">
                          <a:solidFill>
                            <a:schemeClr val="tx1"/>
                          </a:solidFill>
                        </a:rPr>
                        <a:t> / </a:t>
                      </a:r>
                      <a:r>
                        <a:rPr lang="de-DE" dirty="0" smtClean="0">
                          <a:solidFill>
                            <a:schemeClr val="tx1"/>
                          </a:solidFill>
                        </a:rPr>
                        <a:t>LI 6</a:t>
                      </a:r>
                      <a:endParaRPr lang="de-DE" dirty="0">
                        <a:solidFill>
                          <a:schemeClr val="tx1"/>
                        </a:solidFill>
                      </a:endParaRPr>
                    </a:p>
                  </a:txBody>
                  <a:tcPr>
                    <a:solidFill>
                      <a:srgbClr val="78FFD1"/>
                    </a:solidFill>
                  </a:tcPr>
                </a:tc>
                <a:tc>
                  <a:txBody>
                    <a:bodyPr/>
                    <a:lstStyle/>
                    <a:p>
                      <a:endParaRPr lang="de-DE" dirty="0"/>
                    </a:p>
                  </a:txBody>
                  <a:tcPr>
                    <a:noFill/>
                  </a:tcPr>
                </a:tc>
              </a:tr>
            </a:tbl>
          </a:graphicData>
        </a:graphic>
      </p:graphicFrame>
    </p:spTree>
    <p:extLst>
      <p:ext uri="{BB962C8B-B14F-4D97-AF65-F5344CB8AC3E}">
        <p14:creationId xmlns:p14="http://schemas.microsoft.com/office/powerpoint/2010/main" val="297716074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Programm Atelier Fremdsprachen</a:t>
            </a:r>
            <a:endParaRPr lang="de-CH" dirty="0"/>
          </a:p>
        </p:txBody>
      </p:sp>
      <p:sp>
        <p:nvSpPr>
          <p:cNvPr id="3" name="Inhaltsplatzhalter 2"/>
          <p:cNvSpPr>
            <a:spLocks noGrp="1"/>
          </p:cNvSpPr>
          <p:nvPr>
            <p:ph idx="1"/>
          </p:nvPr>
        </p:nvSpPr>
        <p:spPr>
          <a:xfrm>
            <a:off x="323850" y="1484313"/>
            <a:ext cx="8424614" cy="4825007"/>
          </a:xfrm>
        </p:spPr>
        <p:txBody>
          <a:bodyPr/>
          <a:lstStyle/>
          <a:p>
            <a:r>
              <a:rPr lang="de-CH" dirty="0" smtClean="0"/>
              <a:t>Programm / Blitz-Vorstellungsrunde	11.15 - 11.35</a:t>
            </a:r>
          </a:p>
          <a:p>
            <a:r>
              <a:rPr lang="de-CH" dirty="0" smtClean="0">
                <a:solidFill>
                  <a:srgbClr val="FF0000"/>
                </a:solidFill>
              </a:rPr>
              <a:t>Input Fremdsprachen: Änderungen		11.35 - 12.00</a:t>
            </a:r>
            <a:br>
              <a:rPr lang="de-CH" dirty="0" smtClean="0">
                <a:solidFill>
                  <a:srgbClr val="FF0000"/>
                </a:solidFill>
              </a:rPr>
            </a:br>
            <a:r>
              <a:rPr lang="de-CH" dirty="0" smtClean="0">
                <a:solidFill>
                  <a:srgbClr val="FF0000"/>
                </a:solidFill>
              </a:rPr>
              <a:t>	Fragen					12.00 - 12.15</a:t>
            </a:r>
          </a:p>
          <a:p>
            <a:r>
              <a:rPr lang="de-CH" dirty="0" smtClean="0"/>
              <a:t>Mittagessen					12.15 - 13.30</a:t>
            </a:r>
          </a:p>
          <a:p>
            <a:r>
              <a:rPr lang="de-CH" dirty="0" smtClean="0">
                <a:solidFill>
                  <a:srgbClr val="008000"/>
                </a:solidFill>
              </a:rPr>
              <a:t>Auftrag 1: Konsequenzen (GA)		13.30 - 13.45</a:t>
            </a:r>
          </a:p>
          <a:p>
            <a:pPr marL="0" indent="0">
              <a:buNone/>
            </a:pPr>
            <a:r>
              <a:rPr lang="de-CH" dirty="0">
                <a:solidFill>
                  <a:srgbClr val="008000"/>
                </a:solidFill>
              </a:rPr>
              <a:t>	</a:t>
            </a:r>
            <a:r>
              <a:rPr lang="de-CH" dirty="0" smtClean="0">
                <a:solidFill>
                  <a:srgbClr val="008000"/>
                </a:solidFill>
              </a:rPr>
              <a:t>Auswertung 1 (PL)				13.45 - 14.00</a:t>
            </a:r>
          </a:p>
          <a:p>
            <a:r>
              <a:rPr lang="de-CH" dirty="0" smtClean="0">
                <a:solidFill>
                  <a:srgbClr val="008000"/>
                </a:solidFill>
              </a:rPr>
              <a:t>Auftrag 2: Lösungen (</a:t>
            </a:r>
            <a:r>
              <a:rPr lang="de-CH" dirty="0">
                <a:solidFill>
                  <a:srgbClr val="008000"/>
                </a:solidFill>
              </a:rPr>
              <a:t>G</a:t>
            </a:r>
            <a:r>
              <a:rPr lang="de-CH" dirty="0" smtClean="0">
                <a:solidFill>
                  <a:srgbClr val="008000"/>
                </a:solidFill>
              </a:rPr>
              <a:t>A)			14.00 - 14.20</a:t>
            </a:r>
            <a:endParaRPr lang="de-CH" dirty="0">
              <a:solidFill>
                <a:srgbClr val="008000"/>
              </a:solidFill>
            </a:endParaRPr>
          </a:p>
          <a:p>
            <a:pPr marL="0" indent="0">
              <a:buNone/>
            </a:pPr>
            <a:r>
              <a:rPr lang="de-CH" dirty="0" smtClean="0">
                <a:solidFill>
                  <a:srgbClr val="008000"/>
                </a:solidFill>
              </a:rPr>
              <a:t>	Auswertung 2 (PL)				14.20 - 14.40</a:t>
            </a:r>
          </a:p>
          <a:p>
            <a:r>
              <a:rPr lang="de-CH" dirty="0" smtClean="0">
                <a:solidFill>
                  <a:srgbClr val="008000"/>
                </a:solidFill>
              </a:rPr>
              <a:t>Auftrag 3: lokale Umsetzung (EA)		14.40 - 14.55 </a:t>
            </a:r>
          </a:p>
          <a:p>
            <a:pPr marL="0" indent="0">
              <a:buNone/>
            </a:pPr>
            <a:r>
              <a:rPr lang="de-CH" dirty="0" smtClean="0">
                <a:solidFill>
                  <a:srgbClr val="008000"/>
                </a:solidFill>
              </a:rPr>
              <a:t>	Auswertung 3 / Fragen (PL)		14.55 - 15.15</a:t>
            </a:r>
          </a:p>
          <a:p>
            <a:r>
              <a:rPr lang="de-CH" dirty="0" smtClean="0"/>
              <a:t>Evaluation der Tagung				15.15 - 15.30</a:t>
            </a:r>
          </a:p>
        </p:txBody>
      </p:sp>
    </p:spTree>
    <p:extLst>
      <p:ext uri="{BB962C8B-B14F-4D97-AF65-F5344CB8AC3E}">
        <p14:creationId xmlns:p14="http://schemas.microsoft.com/office/powerpoint/2010/main" val="23354080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Übersicht FS / Lerninseln</a:t>
            </a:r>
            <a:endParaRPr lang="de-DE" dirty="0"/>
          </a:p>
        </p:txBody>
      </p:sp>
      <p:pic>
        <p:nvPicPr>
          <p:cNvPr id="4" name="Inhaltsplatzhalter 3"/>
          <p:cNvPicPr>
            <a:picLocks noGrp="1" noChangeAspect="1"/>
          </p:cNvPicPr>
          <p:nvPr>
            <p:ph idx="1"/>
          </p:nvPr>
        </p:nvPicPr>
        <p:blipFill>
          <a:blip r:embed="rId3"/>
          <a:srcRect t="114" b="114"/>
          <a:stretch>
            <a:fillRect/>
          </a:stretch>
        </p:blipFill>
        <p:spPr/>
      </p:pic>
      <p:sp>
        <p:nvSpPr>
          <p:cNvPr id="5" name="Pfeil nach unten 4"/>
          <p:cNvSpPr/>
          <p:nvPr/>
        </p:nvSpPr>
        <p:spPr bwMode="auto">
          <a:xfrm>
            <a:off x="6804248" y="1340768"/>
            <a:ext cx="484632" cy="978408"/>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Pfeil nach unten 6"/>
          <p:cNvSpPr/>
          <p:nvPr/>
        </p:nvSpPr>
        <p:spPr bwMode="auto">
          <a:xfrm>
            <a:off x="7092280" y="1052736"/>
            <a:ext cx="1152128" cy="618368"/>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Pfeil nach unten 7"/>
          <p:cNvSpPr/>
          <p:nvPr/>
        </p:nvSpPr>
        <p:spPr bwMode="auto">
          <a:xfrm>
            <a:off x="10692680" y="3429000"/>
            <a:ext cx="484632" cy="978408"/>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82836802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Lerninseln Anforderungen</a:t>
            </a:r>
            <a:endParaRPr lang="de-DE" dirty="0"/>
          </a:p>
        </p:txBody>
      </p:sp>
      <p:sp>
        <p:nvSpPr>
          <p:cNvPr id="3" name="Inhaltsplatzhalter 2"/>
          <p:cNvSpPr>
            <a:spLocks noGrp="1"/>
          </p:cNvSpPr>
          <p:nvPr>
            <p:ph idx="1"/>
          </p:nvPr>
        </p:nvSpPr>
        <p:spPr/>
        <p:txBody>
          <a:bodyPr/>
          <a:lstStyle/>
          <a:p>
            <a:r>
              <a:rPr lang="de-DE" dirty="0" smtClean="0"/>
              <a:t>LI müssen in allen Profilen durchgeführt werden</a:t>
            </a:r>
          </a:p>
          <a:p>
            <a:r>
              <a:rPr lang="de-DE" dirty="0" smtClean="0"/>
              <a:t>Anzahl ist vorgegeben (6)</a:t>
            </a:r>
          </a:p>
          <a:p>
            <a:r>
              <a:rPr lang="de-DE" dirty="0" smtClean="0"/>
              <a:t>Zeitpunkt ist ungefähr </a:t>
            </a:r>
            <a:r>
              <a:rPr lang="de-DE" dirty="0"/>
              <a:t>vorgegeben (Phase u. </a:t>
            </a:r>
            <a:r>
              <a:rPr lang="de-DE" dirty="0" smtClean="0"/>
              <a:t>Abfolge) </a:t>
            </a:r>
          </a:p>
          <a:p>
            <a:r>
              <a:rPr lang="de-DE" u="sng" dirty="0" smtClean="0"/>
              <a:t>Minimal</a:t>
            </a:r>
            <a:r>
              <a:rPr lang="de-DE" dirty="0" smtClean="0"/>
              <a:t>umfang ist gegeben (4 Lektionen/LI)</a:t>
            </a:r>
          </a:p>
          <a:p>
            <a:r>
              <a:rPr lang="de-DE" dirty="0" smtClean="0"/>
              <a:t>Themen sind vorgegeben (-&gt; mit Inhalt füllen)</a:t>
            </a:r>
          </a:p>
          <a:p>
            <a:r>
              <a:rPr lang="de-DE" dirty="0" smtClean="0"/>
              <a:t>LI müssen auch MSS vermitteln (-&gt; integrieren)</a:t>
            </a:r>
          </a:p>
          <a:p>
            <a:r>
              <a:rPr lang="de-DE" dirty="0" smtClean="0"/>
              <a:t>Sie müssen praxisorientiert sein, d.h. Geschäfts-sprache vermitteln (s. Themen) und diese möglichst in Geschäftssituationen eingebettet üben -&gt; neuere Sprachendidaktik (Kompetenz-, Handlungs- und Aufgabenorientierung ...)</a:t>
            </a:r>
            <a:endParaRPr lang="de-DE" dirty="0"/>
          </a:p>
        </p:txBody>
      </p:sp>
    </p:spTree>
    <p:extLst>
      <p:ext uri="{BB962C8B-B14F-4D97-AF65-F5344CB8AC3E}">
        <p14:creationId xmlns:p14="http://schemas.microsoft.com/office/powerpoint/2010/main" val="14689084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Lehrplanvorlage </a:t>
            </a:r>
            <a:endParaRPr lang="de-DE" sz="2400" dirty="0"/>
          </a:p>
        </p:txBody>
      </p:sp>
      <p:sp>
        <p:nvSpPr>
          <p:cNvPr id="8" name="Pfeil nach unten 7"/>
          <p:cNvSpPr/>
          <p:nvPr/>
        </p:nvSpPr>
        <p:spPr bwMode="auto">
          <a:xfrm>
            <a:off x="395536" y="1556792"/>
            <a:ext cx="216024" cy="360040"/>
          </a:xfrm>
          <a:prstGeom prst="downArrow">
            <a:avLst/>
          </a:prstGeom>
          <a:solidFill>
            <a:srgbClr val="8000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Pfeil nach unten 8"/>
          <p:cNvSpPr/>
          <p:nvPr/>
        </p:nvSpPr>
        <p:spPr bwMode="auto">
          <a:xfrm>
            <a:off x="971600" y="1556792"/>
            <a:ext cx="216024" cy="360040"/>
          </a:xfrm>
          <a:prstGeom prst="downArrow">
            <a:avLst/>
          </a:prstGeom>
          <a:solidFill>
            <a:srgbClr val="8000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Pfeil nach unten 9"/>
          <p:cNvSpPr/>
          <p:nvPr/>
        </p:nvSpPr>
        <p:spPr bwMode="auto">
          <a:xfrm>
            <a:off x="2771800" y="1556792"/>
            <a:ext cx="216024" cy="360040"/>
          </a:xfrm>
          <a:prstGeom prst="downArrow">
            <a:avLst/>
          </a:prstGeom>
          <a:solidFill>
            <a:srgbClr val="8000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Pfeil nach unten 10"/>
          <p:cNvSpPr/>
          <p:nvPr/>
        </p:nvSpPr>
        <p:spPr bwMode="auto">
          <a:xfrm>
            <a:off x="4427984" y="1556792"/>
            <a:ext cx="216024" cy="360040"/>
          </a:xfrm>
          <a:prstGeom prst="downArrow">
            <a:avLst/>
          </a:prstGeom>
          <a:solidFill>
            <a:srgbClr val="8000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Pfeil nach unten 11"/>
          <p:cNvSpPr/>
          <p:nvPr/>
        </p:nvSpPr>
        <p:spPr bwMode="auto">
          <a:xfrm>
            <a:off x="4716016" y="1556792"/>
            <a:ext cx="216024" cy="360040"/>
          </a:xfrm>
          <a:prstGeom prst="downArrow">
            <a:avLst/>
          </a:prstGeom>
          <a:solidFill>
            <a:srgbClr val="8000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Pfeil nach unten 12"/>
          <p:cNvSpPr/>
          <p:nvPr/>
        </p:nvSpPr>
        <p:spPr bwMode="auto">
          <a:xfrm>
            <a:off x="4932040" y="1556792"/>
            <a:ext cx="216024" cy="360040"/>
          </a:xfrm>
          <a:prstGeom prst="downArrow">
            <a:avLst/>
          </a:prstGeom>
          <a:solidFill>
            <a:srgbClr val="0080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4" name="Pfeil nach unten 13"/>
          <p:cNvSpPr/>
          <p:nvPr/>
        </p:nvSpPr>
        <p:spPr bwMode="auto">
          <a:xfrm>
            <a:off x="6084168" y="1556792"/>
            <a:ext cx="216024" cy="360040"/>
          </a:xfrm>
          <a:prstGeom prst="downArrow">
            <a:avLst/>
          </a:prstGeom>
          <a:solidFill>
            <a:srgbClr val="0080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Pfeil nach unten 14"/>
          <p:cNvSpPr/>
          <p:nvPr/>
        </p:nvSpPr>
        <p:spPr bwMode="auto">
          <a:xfrm>
            <a:off x="7452320" y="1556792"/>
            <a:ext cx="216024" cy="360040"/>
          </a:xfrm>
          <a:prstGeom prst="downArrow">
            <a:avLst/>
          </a:prstGeom>
          <a:solidFill>
            <a:srgbClr val="FF66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Pfeil nach unten 15"/>
          <p:cNvSpPr/>
          <p:nvPr/>
        </p:nvSpPr>
        <p:spPr bwMode="auto">
          <a:xfrm>
            <a:off x="8244408" y="1556792"/>
            <a:ext cx="216024" cy="360040"/>
          </a:xfrm>
          <a:prstGeom prst="downArrow">
            <a:avLst/>
          </a:prstGeom>
          <a:solidFill>
            <a:srgbClr val="FF66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7" name="Pfeil nach unten 16"/>
          <p:cNvSpPr/>
          <p:nvPr/>
        </p:nvSpPr>
        <p:spPr bwMode="auto">
          <a:xfrm>
            <a:off x="8532440" y="1556792"/>
            <a:ext cx="216024" cy="360040"/>
          </a:xfrm>
          <a:prstGeom prst="downArrow">
            <a:avLst/>
          </a:prstGeom>
          <a:solidFill>
            <a:srgbClr val="FF66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8" name="Textfeld 17"/>
          <p:cNvSpPr txBox="1"/>
          <p:nvPr/>
        </p:nvSpPr>
        <p:spPr>
          <a:xfrm>
            <a:off x="899592" y="1196752"/>
            <a:ext cx="3550621" cy="276999"/>
          </a:xfrm>
          <a:prstGeom prst="rect">
            <a:avLst/>
          </a:prstGeom>
          <a:noFill/>
        </p:spPr>
        <p:txBody>
          <a:bodyPr wrap="none" rtlCol="0">
            <a:spAutoFit/>
          </a:bodyPr>
          <a:lstStyle/>
          <a:p>
            <a:r>
              <a:rPr lang="de-DE" dirty="0" smtClean="0">
                <a:solidFill>
                  <a:srgbClr val="800000"/>
                </a:solidFill>
              </a:rPr>
              <a:t>verbindlich gegeben (</a:t>
            </a:r>
            <a:r>
              <a:rPr lang="de-DE" dirty="0" err="1" smtClean="0">
                <a:solidFill>
                  <a:srgbClr val="800000"/>
                </a:solidFill>
              </a:rPr>
              <a:t>BiVo</a:t>
            </a:r>
            <a:r>
              <a:rPr lang="de-DE" dirty="0" smtClean="0">
                <a:solidFill>
                  <a:srgbClr val="800000"/>
                </a:solidFill>
              </a:rPr>
              <a:t>, </a:t>
            </a:r>
            <a:r>
              <a:rPr lang="de-DE" dirty="0" err="1" smtClean="0">
                <a:solidFill>
                  <a:srgbClr val="800000"/>
                </a:solidFill>
              </a:rPr>
              <a:t>BiPla</a:t>
            </a:r>
            <a:r>
              <a:rPr lang="de-DE" dirty="0" smtClean="0">
                <a:solidFill>
                  <a:srgbClr val="800000"/>
                </a:solidFill>
              </a:rPr>
              <a:t>, </a:t>
            </a:r>
            <a:r>
              <a:rPr lang="de-DE" dirty="0" err="1">
                <a:solidFill>
                  <a:srgbClr val="800000"/>
                </a:solidFill>
              </a:rPr>
              <a:t>L</a:t>
            </a:r>
            <a:r>
              <a:rPr lang="de-DE" dirty="0" err="1" smtClean="0">
                <a:solidFill>
                  <a:srgbClr val="800000"/>
                </a:solidFill>
              </a:rPr>
              <a:t>z</a:t>
            </a:r>
            <a:r>
              <a:rPr lang="de-DE" dirty="0" smtClean="0">
                <a:solidFill>
                  <a:srgbClr val="800000"/>
                </a:solidFill>
              </a:rPr>
              <a:t>-Katalog)</a:t>
            </a:r>
            <a:endParaRPr lang="de-DE" dirty="0">
              <a:solidFill>
                <a:srgbClr val="800000"/>
              </a:solidFill>
            </a:endParaRPr>
          </a:p>
        </p:txBody>
      </p:sp>
      <p:sp>
        <p:nvSpPr>
          <p:cNvPr id="19" name="Textfeld 18"/>
          <p:cNvSpPr txBox="1"/>
          <p:nvPr/>
        </p:nvSpPr>
        <p:spPr>
          <a:xfrm>
            <a:off x="4932040" y="1196752"/>
            <a:ext cx="1755484" cy="276999"/>
          </a:xfrm>
          <a:prstGeom prst="rect">
            <a:avLst/>
          </a:prstGeom>
          <a:noFill/>
        </p:spPr>
        <p:txBody>
          <a:bodyPr wrap="none" rtlCol="0">
            <a:spAutoFit/>
          </a:bodyPr>
          <a:lstStyle/>
          <a:p>
            <a:r>
              <a:rPr lang="de-DE" dirty="0" smtClean="0">
                <a:solidFill>
                  <a:srgbClr val="008000"/>
                </a:solidFill>
              </a:rPr>
              <a:t>Hinweise, Vorschläge</a:t>
            </a:r>
            <a:endParaRPr lang="de-DE" dirty="0">
              <a:solidFill>
                <a:srgbClr val="008000"/>
              </a:solidFill>
            </a:endParaRPr>
          </a:p>
        </p:txBody>
      </p:sp>
      <p:sp>
        <p:nvSpPr>
          <p:cNvPr id="20" name="Textfeld 19"/>
          <p:cNvSpPr txBox="1"/>
          <p:nvPr/>
        </p:nvSpPr>
        <p:spPr>
          <a:xfrm>
            <a:off x="7164288" y="1196752"/>
            <a:ext cx="1826041" cy="276999"/>
          </a:xfrm>
          <a:prstGeom prst="rect">
            <a:avLst/>
          </a:prstGeom>
          <a:noFill/>
        </p:spPr>
        <p:txBody>
          <a:bodyPr wrap="none" rtlCol="0">
            <a:spAutoFit/>
          </a:bodyPr>
          <a:lstStyle/>
          <a:p>
            <a:r>
              <a:rPr lang="de-DE" dirty="0" smtClean="0">
                <a:solidFill>
                  <a:srgbClr val="FF6600"/>
                </a:solidFill>
              </a:rPr>
              <a:t>Koordination (</a:t>
            </a:r>
            <a:r>
              <a:rPr lang="de-DE" dirty="0" err="1" smtClean="0">
                <a:solidFill>
                  <a:srgbClr val="FF6600"/>
                </a:solidFill>
              </a:rPr>
              <a:t>mimim</a:t>
            </a:r>
            <a:r>
              <a:rPr lang="de-DE" dirty="0" smtClean="0">
                <a:solidFill>
                  <a:srgbClr val="FF6600"/>
                </a:solidFill>
              </a:rPr>
              <a:t>.)</a:t>
            </a:r>
            <a:endParaRPr lang="de-DE" dirty="0">
              <a:solidFill>
                <a:srgbClr val="FF6600"/>
              </a:solidFill>
            </a:endParaRPr>
          </a:p>
        </p:txBody>
      </p:sp>
      <p:pic>
        <p:nvPicPr>
          <p:cNvPr id="4" name="Inhaltsplatzhalter 3"/>
          <p:cNvPicPr>
            <a:picLocks noGrp="1" noChangeAspect="1"/>
          </p:cNvPicPr>
          <p:nvPr>
            <p:ph idx="1"/>
          </p:nvPr>
        </p:nvPicPr>
        <p:blipFill>
          <a:blip r:embed="rId3"/>
          <a:srcRect t="-8655" b="-8655"/>
          <a:stretch>
            <a:fillRect/>
          </a:stretch>
        </p:blipFill>
        <p:spPr>
          <a:xfrm>
            <a:off x="323528" y="1556792"/>
            <a:ext cx="8496300" cy="4824413"/>
          </a:xfrm>
        </p:spPr>
      </p:pic>
      <p:sp>
        <p:nvSpPr>
          <p:cNvPr id="21" name="Pfeil nach unten 20"/>
          <p:cNvSpPr/>
          <p:nvPr/>
        </p:nvSpPr>
        <p:spPr bwMode="auto">
          <a:xfrm>
            <a:off x="5220072" y="1556792"/>
            <a:ext cx="216024" cy="360040"/>
          </a:xfrm>
          <a:prstGeom prst="downArrow">
            <a:avLst/>
          </a:prstGeom>
          <a:solidFill>
            <a:srgbClr val="0080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35169820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Unterlagen</a:t>
            </a:r>
            <a:br>
              <a:rPr lang="de-CH" dirty="0" smtClean="0"/>
            </a:br>
            <a:r>
              <a:rPr lang="de-CH" dirty="0" smtClean="0"/>
              <a:t>Online auf www.ehb-schweiz.ch</a:t>
            </a:r>
            <a:endParaRPr lang="de-CH"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70613"/>
            <a:ext cx="8892480" cy="305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8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Online auf www.ehb-schweiz.ch</a:t>
            </a:r>
            <a:endParaRPr lang="de-CH"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8748464" cy="355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55146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11643" t="4902" r="58563" b="29958"/>
          <a:stretch/>
        </p:blipFill>
        <p:spPr bwMode="auto">
          <a:xfrm>
            <a:off x="395536" y="333375"/>
            <a:ext cx="4910138" cy="603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gende mit Linie 1 2"/>
          <p:cNvSpPr/>
          <p:nvPr/>
        </p:nvSpPr>
        <p:spPr bwMode="auto">
          <a:xfrm>
            <a:off x="4860032" y="630560"/>
            <a:ext cx="2952328" cy="707886"/>
          </a:xfrm>
          <a:prstGeom prst="borderCallout1">
            <a:avLst>
              <a:gd name="adj1" fmla="val 46310"/>
              <a:gd name="adj2" fmla="val -1283"/>
              <a:gd name="adj3" fmla="val 47736"/>
              <a:gd name="adj4" fmla="val -95058"/>
            </a:avLst>
          </a:prstGeom>
          <a:solidFill>
            <a:srgbClr val="92D050"/>
          </a:solidFill>
          <a:ln w="28575">
            <a:solidFill>
              <a:srgbClr val="92D050"/>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spAutoFit/>
          </a:bodyPr>
          <a:lstStyle/>
          <a:p>
            <a:pPr marL="342900" marR="0" indent="-342900" algn="l" defTabSz="914400" rtl="0" eaLnBrk="1" fontAlgn="base" latinLnBrk="0" hangingPunct="1">
              <a:lnSpc>
                <a:spcPct val="100000"/>
              </a:lnSpc>
              <a:spcBef>
                <a:spcPct val="0"/>
              </a:spcBef>
              <a:spcAft>
                <a:spcPct val="0"/>
              </a:spcAft>
              <a:buClrTx/>
              <a:buSzTx/>
              <a:buFont typeface="Arial" pitchFamily="34" charset="0"/>
              <a:buChar char="•"/>
              <a:tabLst/>
            </a:pPr>
            <a:r>
              <a:rPr lang="de-CH" sz="2000" dirty="0" smtClean="0">
                <a:solidFill>
                  <a:schemeClr val="tx2">
                    <a:lumMod val="50000"/>
                  </a:schemeClr>
                </a:solidFill>
                <a:latin typeface="+mj-lt"/>
                <a:ea typeface="ＭＳ Ｐゴシック" charset="0"/>
                <a:cs typeface="Calibri" pitchFamily="34" charset="0"/>
              </a:rPr>
              <a:t>Manual</a:t>
            </a:r>
          </a:p>
          <a:p>
            <a:pPr marL="342900" marR="0" indent="-342900" algn="l" defTabSz="914400" rtl="0" eaLnBrk="1" fontAlgn="base" latinLnBrk="0" hangingPunct="1">
              <a:lnSpc>
                <a:spcPct val="100000"/>
              </a:lnSpc>
              <a:spcBef>
                <a:spcPct val="0"/>
              </a:spcBef>
              <a:spcAft>
                <a:spcPct val="0"/>
              </a:spcAft>
              <a:buClrTx/>
              <a:buSzTx/>
              <a:buFont typeface="Arial" pitchFamily="34" charset="0"/>
              <a:buChar char="•"/>
              <a:tabLst/>
            </a:pPr>
            <a:r>
              <a:rPr lang="de-CH" sz="2000" dirty="0" smtClean="0">
                <a:solidFill>
                  <a:schemeClr val="tx2">
                    <a:lumMod val="50000"/>
                  </a:schemeClr>
                </a:solidFill>
                <a:latin typeface="+mj-lt"/>
                <a:ea typeface="ＭＳ Ｐゴシック" charset="0"/>
                <a:cs typeface="Calibri" pitchFamily="34" charset="0"/>
              </a:rPr>
              <a:t>Grafiken/Tabellen</a:t>
            </a:r>
            <a:endParaRPr kumimoji="0" lang="de-CH" sz="2000" i="0" u="none" strike="noStrike" cap="none" normalizeH="0" baseline="0" dirty="0">
              <a:ln>
                <a:noFill/>
              </a:ln>
              <a:solidFill>
                <a:schemeClr val="tx2">
                  <a:lumMod val="50000"/>
                </a:schemeClr>
              </a:solidFill>
              <a:effectLst/>
              <a:latin typeface="+mj-lt"/>
              <a:ea typeface="ＭＳ Ｐゴシック" charset="0"/>
              <a:cs typeface="Calibri" pitchFamily="34" charset="0"/>
            </a:endParaRPr>
          </a:p>
        </p:txBody>
      </p:sp>
      <p:sp>
        <p:nvSpPr>
          <p:cNvPr id="4" name="Legende mit Linie 1 3"/>
          <p:cNvSpPr/>
          <p:nvPr/>
        </p:nvSpPr>
        <p:spPr bwMode="auto">
          <a:xfrm>
            <a:off x="4860032" y="1484784"/>
            <a:ext cx="2952328" cy="400110"/>
          </a:xfrm>
          <a:prstGeom prst="borderCallout1">
            <a:avLst>
              <a:gd name="adj1" fmla="val 46310"/>
              <a:gd name="adj2" fmla="val -1283"/>
              <a:gd name="adj3" fmla="val 49571"/>
              <a:gd name="adj4" fmla="val -114278"/>
            </a:avLst>
          </a:prstGeom>
          <a:solidFill>
            <a:srgbClr val="92D050"/>
          </a:solidFill>
          <a:ln w="28575">
            <a:solidFill>
              <a:srgbClr val="92D050"/>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de-CH" sz="2000" dirty="0" smtClean="0">
                <a:solidFill>
                  <a:schemeClr val="tx2">
                    <a:lumMod val="50000"/>
                  </a:schemeClr>
                </a:solidFill>
                <a:latin typeface="+mj-lt"/>
                <a:ea typeface="ＭＳ Ｐゴシック" charset="0"/>
                <a:cs typeface="Calibri" pitchFamily="34" charset="0"/>
              </a:rPr>
              <a:t>Lehrplanvorlagen</a:t>
            </a:r>
            <a:endParaRPr kumimoji="0" lang="de-CH" sz="2000" i="0" u="none" strike="noStrike" cap="none" normalizeH="0" baseline="0" dirty="0">
              <a:ln>
                <a:noFill/>
              </a:ln>
              <a:solidFill>
                <a:schemeClr val="tx2">
                  <a:lumMod val="50000"/>
                </a:schemeClr>
              </a:solidFill>
              <a:effectLst/>
              <a:latin typeface="+mj-lt"/>
              <a:ea typeface="ＭＳ Ｐゴシック" charset="0"/>
              <a:cs typeface="Calibri" pitchFamily="34" charset="0"/>
            </a:endParaRPr>
          </a:p>
        </p:txBody>
      </p:sp>
      <p:sp>
        <p:nvSpPr>
          <p:cNvPr id="5" name="Legende mit Linie 1 4"/>
          <p:cNvSpPr/>
          <p:nvPr/>
        </p:nvSpPr>
        <p:spPr bwMode="auto">
          <a:xfrm>
            <a:off x="4932040" y="3573016"/>
            <a:ext cx="2952328" cy="707886"/>
          </a:xfrm>
          <a:prstGeom prst="borderCallout1">
            <a:avLst>
              <a:gd name="adj1" fmla="val 46310"/>
              <a:gd name="adj2" fmla="val -1283"/>
              <a:gd name="adj3" fmla="val 45196"/>
              <a:gd name="adj4" fmla="val -40205"/>
            </a:avLst>
          </a:prstGeom>
          <a:solidFill>
            <a:srgbClr val="92D050"/>
          </a:solidFill>
          <a:ln w="28575">
            <a:solidFill>
              <a:srgbClr val="92D050"/>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de-CH" sz="2000" dirty="0" smtClean="0">
                <a:solidFill>
                  <a:schemeClr val="tx2">
                    <a:lumMod val="50000"/>
                  </a:schemeClr>
                </a:solidFill>
                <a:latin typeface="+mj-lt"/>
                <a:ea typeface="ＭＳ Ｐゴシック" charset="0"/>
                <a:cs typeface="Calibri" pitchFamily="34" charset="0"/>
              </a:rPr>
              <a:t>Material zur heutige Tagung</a:t>
            </a:r>
            <a:endParaRPr kumimoji="0" lang="de-CH" sz="2000" i="0" u="none" strike="noStrike" cap="none" normalizeH="0" baseline="0" dirty="0">
              <a:ln>
                <a:noFill/>
              </a:ln>
              <a:solidFill>
                <a:schemeClr val="tx2">
                  <a:lumMod val="50000"/>
                </a:schemeClr>
              </a:solidFill>
              <a:effectLst/>
              <a:latin typeface="+mj-lt"/>
              <a:ea typeface="ＭＳ Ｐゴシック" charset="0"/>
              <a:cs typeface="Calibri" pitchFamily="34" charset="0"/>
            </a:endParaRPr>
          </a:p>
        </p:txBody>
      </p:sp>
    </p:spTree>
    <p:extLst>
      <p:ext uri="{BB962C8B-B14F-4D97-AF65-F5344CB8AC3E}">
        <p14:creationId xmlns:p14="http://schemas.microsoft.com/office/powerpoint/2010/main" val="409598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Fragen</a:t>
            </a:r>
            <a:endParaRPr lang="de-DE" dirty="0"/>
          </a:p>
        </p:txBody>
      </p:sp>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5199" r="-75199"/>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09071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Auftrag 1: Konsequenzen</a:t>
            </a:r>
            <a:endParaRPr lang="de-DE" dirty="0"/>
          </a:p>
        </p:txBody>
      </p:sp>
      <p:sp>
        <p:nvSpPr>
          <p:cNvPr id="3" name="Inhaltsplatzhalter 2"/>
          <p:cNvSpPr>
            <a:spLocks noGrp="1"/>
          </p:cNvSpPr>
          <p:nvPr>
            <p:ph idx="1"/>
          </p:nvPr>
        </p:nvSpPr>
        <p:spPr/>
        <p:txBody>
          <a:bodyPr/>
          <a:lstStyle/>
          <a:p>
            <a:r>
              <a:rPr lang="de-DE" dirty="0" smtClean="0"/>
              <a:t>Aufteilung in 5 Gruppen (zu 5-6 TN)</a:t>
            </a:r>
          </a:p>
          <a:p>
            <a:endParaRPr lang="de-DE" sz="2000" dirty="0" smtClean="0"/>
          </a:p>
          <a:p>
            <a:r>
              <a:rPr lang="de-DE" dirty="0" smtClean="0"/>
              <a:t>Jede </a:t>
            </a:r>
            <a:r>
              <a:rPr lang="de-DE" dirty="0"/>
              <a:t>Gruppe </a:t>
            </a:r>
            <a:r>
              <a:rPr lang="de-DE" dirty="0" smtClean="0"/>
              <a:t>überlegt, welche Konsequenzen sich aus den Änderungen ergeben – für die Lernenden, die Lehrpersonen und den Unterricht –  </a:t>
            </a:r>
            <a:r>
              <a:rPr lang="de-DE" sz="2400" b="1" dirty="0" smtClean="0"/>
              <a:t>und </a:t>
            </a:r>
            <a:r>
              <a:rPr lang="de-DE" sz="2400" b="1" dirty="0"/>
              <a:t>hält diese stichwortartig auf einem Flip </a:t>
            </a:r>
            <a:r>
              <a:rPr lang="de-DE" sz="2400" b="1" dirty="0" smtClean="0"/>
              <a:t>fest (15‘)</a:t>
            </a:r>
          </a:p>
          <a:p>
            <a:endParaRPr lang="de-DE" sz="2000" b="1" dirty="0"/>
          </a:p>
          <a:p>
            <a:r>
              <a:rPr lang="de-DE" dirty="0" smtClean="0"/>
              <a:t>Jede </a:t>
            </a:r>
            <a:r>
              <a:rPr lang="de-DE" dirty="0"/>
              <a:t>Gruppe stellt ihre Ergebnisse </a:t>
            </a:r>
            <a:r>
              <a:rPr lang="de-DE" dirty="0" smtClean="0"/>
              <a:t>kurz </a:t>
            </a:r>
            <a:r>
              <a:rPr lang="de-DE" dirty="0"/>
              <a:t>vor </a:t>
            </a:r>
            <a:r>
              <a:rPr lang="de-DE" dirty="0" smtClean="0"/>
              <a:t>(2‘/G)</a:t>
            </a:r>
          </a:p>
          <a:p>
            <a:endParaRPr lang="de-DE" sz="2000" dirty="0" smtClean="0"/>
          </a:p>
          <a:p>
            <a:r>
              <a:rPr lang="de-DE" dirty="0" smtClean="0"/>
              <a:t>Davon ausgehend wählen wir die Problembereiche aus, für welche Lösungen entwickelt werden müssen. (5‘)</a:t>
            </a:r>
            <a:endParaRPr lang="de-DE" dirty="0"/>
          </a:p>
        </p:txBody>
      </p:sp>
    </p:spTree>
    <p:extLst>
      <p:ext uri="{BB962C8B-B14F-4D97-AF65-F5344CB8AC3E}">
        <p14:creationId xmlns:p14="http://schemas.microsoft.com/office/powerpoint/2010/main" val="32743367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Auftrag 2: Lösungsansätze</a:t>
            </a:r>
            <a:endParaRPr lang="de-DE" dirty="0"/>
          </a:p>
        </p:txBody>
      </p:sp>
      <p:sp>
        <p:nvSpPr>
          <p:cNvPr id="3" name="Inhaltsplatzhalter 2"/>
          <p:cNvSpPr>
            <a:spLocks noGrp="1"/>
          </p:cNvSpPr>
          <p:nvPr>
            <p:ph idx="1"/>
          </p:nvPr>
        </p:nvSpPr>
        <p:spPr/>
        <p:txBody>
          <a:bodyPr/>
          <a:lstStyle/>
          <a:p>
            <a:r>
              <a:rPr lang="de-DE" dirty="0" smtClean="0"/>
              <a:t>Neubildung der Gruppen um je einen Problembereich herum (3-6 TN pro Bereich)</a:t>
            </a:r>
          </a:p>
          <a:p>
            <a:endParaRPr lang="de-DE" dirty="0" smtClean="0"/>
          </a:p>
          <a:p>
            <a:r>
              <a:rPr lang="de-DE" dirty="0" smtClean="0"/>
              <a:t>Jede Gruppe entwickelt mögliche Lösungsansätze und hält diese stichwortartig auf einem Flip fest (20‘)</a:t>
            </a:r>
          </a:p>
          <a:p>
            <a:endParaRPr lang="de-DE" dirty="0"/>
          </a:p>
          <a:p>
            <a:r>
              <a:rPr lang="de-DE" dirty="0"/>
              <a:t>Jede Gruppe stellt ihre </a:t>
            </a:r>
            <a:r>
              <a:rPr lang="de-DE" dirty="0" smtClean="0"/>
              <a:t>Überlegungen kurz </a:t>
            </a:r>
            <a:r>
              <a:rPr lang="de-DE" dirty="0"/>
              <a:t>vor </a:t>
            </a:r>
            <a:r>
              <a:rPr lang="de-DE" dirty="0" smtClean="0"/>
              <a:t>    (3-4‘</a:t>
            </a:r>
            <a:r>
              <a:rPr lang="de-DE" dirty="0"/>
              <a:t>/G)</a:t>
            </a:r>
          </a:p>
          <a:p>
            <a:endParaRPr lang="de-DE" dirty="0"/>
          </a:p>
        </p:txBody>
      </p:sp>
    </p:spTree>
    <p:extLst>
      <p:ext uri="{BB962C8B-B14F-4D97-AF65-F5344CB8AC3E}">
        <p14:creationId xmlns:p14="http://schemas.microsoft.com/office/powerpoint/2010/main" val="16672588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Auftrag 3: Umsetzung an den Schulen</a:t>
            </a:r>
            <a:endParaRPr lang="de-DE" dirty="0"/>
          </a:p>
        </p:txBody>
      </p:sp>
      <p:sp>
        <p:nvSpPr>
          <p:cNvPr id="3" name="Inhaltsplatzhalter 2"/>
          <p:cNvSpPr>
            <a:spLocks noGrp="1"/>
          </p:cNvSpPr>
          <p:nvPr>
            <p:ph idx="1"/>
          </p:nvPr>
        </p:nvSpPr>
        <p:spPr>
          <a:xfrm>
            <a:off x="323528" y="1484784"/>
            <a:ext cx="8331200" cy="4611687"/>
          </a:xfrm>
        </p:spPr>
        <p:txBody>
          <a:bodyPr/>
          <a:lstStyle/>
          <a:p>
            <a:r>
              <a:rPr lang="de-DE" dirty="0" smtClean="0"/>
              <a:t>Ausgehend von den Änderungen, den sich daraus ergebenden Herausforderungen und den entwickelten Lösungsansätzen (-&gt; Flipcharts) überlegt jede/</a:t>
            </a:r>
            <a:r>
              <a:rPr lang="de-DE" dirty="0" err="1" smtClean="0"/>
              <a:t>r</a:t>
            </a:r>
            <a:r>
              <a:rPr lang="de-DE" dirty="0" smtClean="0"/>
              <a:t> (15‘):</a:t>
            </a:r>
            <a:endParaRPr lang="de-DE" dirty="0"/>
          </a:p>
          <a:p>
            <a:pPr lvl="1"/>
            <a:r>
              <a:rPr lang="de-DE" dirty="0" smtClean="0"/>
              <a:t>Welche der Konsequenzen stellen für meine Schule eine Herausforderung dar?</a:t>
            </a:r>
          </a:p>
          <a:p>
            <a:pPr lvl="1"/>
            <a:r>
              <a:rPr lang="de-DE" dirty="0" smtClean="0"/>
              <a:t>Welche Lösungsansätze kommen für uns in Frage?</a:t>
            </a:r>
          </a:p>
          <a:p>
            <a:pPr marL="0" indent="0">
              <a:buNone/>
            </a:pPr>
            <a:r>
              <a:rPr lang="de-DE" dirty="0"/>
              <a:t> </a:t>
            </a:r>
            <a:r>
              <a:rPr lang="de-DE" dirty="0" smtClean="0"/>
              <a:t>   und </a:t>
            </a:r>
            <a:r>
              <a:rPr lang="de-DE" dirty="0"/>
              <a:t>hält dies schriftlich </a:t>
            </a:r>
            <a:r>
              <a:rPr lang="de-DE" dirty="0" smtClean="0"/>
              <a:t>fest</a:t>
            </a:r>
          </a:p>
          <a:p>
            <a:r>
              <a:rPr lang="de-DE" dirty="0" smtClean="0"/>
              <a:t>Kurze </a:t>
            </a:r>
            <a:r>
              <a:rPr lang="de-DE" dirty="0"/>
              <a:t>Rückmeldung zum Stand der </a:t>
            </a:r>
            <a:r>
              <a:rPr lang="de-DE" dirty="0" smtClean="0"/>
              <a:t>Dinge und allfällige Fragen (15‘):</a:t>
            </a:r>
            <a:endParaRPr lang="de-DE" dirty="0"/>
          </a:p>
          <a:p>
            <a:pPr lvl="1"/>
            <a:r>
              <a:rPr lang="de-DE" dirty="0" smtClean="0"/>
              <a:t>Wo erkenne ich bereits Lösungen für meine Schule?</a:t>
            </a:r>
          </a:p>
          <a:p>
            <a:pPr lvl="1"/>
            <a:r>
              <a:rPr lang="de-DE" dirty="0" smtClean="0"/>
              <a:t>Wo sehe ich noch Schwierigkeiten?</a:t>
            </a:r>
          </a:p>
        </p:txBody>
      </p:sp>
    </p:spTree>
    <p:extLst>
      <p:ext uri="{BB962C8B-B14F-4D97-AF65-F5344CB8AC3E}">
        <p14:creationId xmlns:p14="http://schemas.microsoft.com/office/powerpoint/2010/main" val="3660434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Ziele des Ateliers Lerninseln</a:t>
            </a:r>
            <a:endParaRPr lang="de-DE" dirty="0"/>
          </a:p>
        </p:txBody>
      </p:sp>
      <p:sp>
        <p:nvSpPr>
          <p:cNvPr id="3" name="Inhaltsplatzhalter 2"/>
          <p:cNvSpPr>
            <a:spLocks noGrp="1"/>
          </p:cNvSpPr>
          <p:nvPr>
            <p:ph idx="1"/>
          </p:nvPr>
        </p:nvSpPr>
        <p:spPr>
          <a:xfrm>
            <a:off x="467544" y="1340768"/>
            <a:ext cx="7971160" cy="4611687"/>
          </a:xfrm>
        </p:spPr>
        <p:txBody>
          <a:bodyPr/>
          <a:lstStyle/>
          <a:p>
            <a:pPr marL="0" indent="0">
              <a:buNone/>
            </a:pPr>
            <a:r>
              <a:rPr lang="de-CH" dirty="0"/>
              <a:t>Die Teilnehmenden ...</a:t>
            </a:r>
            <a:endParaRPr lang="de-DE" dirty="0"/>
          </a:p>
          <a:p>
            <a:pPr lvl="0"/>
            <a:r>
              <a:rPr lang="de-CH" dirty="0">
                <a:solidFill>
                  <a:srgbClr val="FF0000"/>
                </a:solidFill>
              </a:rPr>
              <a:t>kennen die </a:t>
            </a:r>
            <a:r>
              <a:rPr lang="de-CH" u="sng" dirty="0">
                <a:solidFill>
                  <a:srgbClr val="FF0000"/>
                </a:solidFill>
              </a:rPr>
              <a:t>Änderungen</a:t>
            </a:r>
            <a:r>
              <a:rPr lang="de-CH" dirty="0">
                <a:solidFill>
                  <a:srgbClr val="FF0000"/>
                </a:solidFill>
              </a:rPr>
              <a:t>, welche die </a:t>
            </a:r>
            <a:r>
              <a:rPr lang="de-CH" dirty="0" err="1">
                <a:solidFill>
                  <a:srgbClr val="FF0000"/>
                </a:solidFill>
              </a:rPr>
              <a:t>BiVo</a:t>
            </a:r>
            <a:r>
              <a:rPr lang="de-CH" dirty="0">
                <a:solidFill>
                  <a:srgbClr val="FF0000"/>
                </a:solidFill>
              </a:rPr>
              <a:t> 2012 resp. der neue Bildungsplan für die Fremdsprachen bringt und können diese ihrem Kollegium </a:t>
            </a:r>
            <a:r>
              <a:rPr lang="de-CH" dirty="0" smtClean="0">
                <a:solidFill>
                  <a:srgbClr val="FF0000"/>
                </a:solidFill>
              </a:rPr>
              <a:t>erklären.</a:t>
            </a:r>
            <a:endParaRPr lang="de-DE" dirty="0">
              <a:solidFill>
                <a:srgbClr val="FF0000"/>
              </a:solidFill>
            </a:endParaRPr>
          </a:p>
          <a:p>
            <a:pPr lvl="0"/>
            <a:r>
              <a:rPr lang="de-CH" dirty="0">
                <a:solidFill>
                  <a:srgbClr val="008000"/>
                </a:solidFill>
              </a:rPr>
              <a:t>sind sich der </a:t>
            </a:r>
            <a:r>
              <a:rPr lang="de-CH" u="sng" dirty="0">
                <a:solidFill>
                  <a:srgbClr val="008000"/>
                </a:solidFill>
              </a:rPr>
              <a:t>Konsequenzen</a:t>
            </a:r>
            <a:r>
              <a:rPr lang="de-CH" dirty="0">
                <a:solidFill>
                  <a:srgbClr val="008000"/>
                </a:solidFill>
              </a:rPr>
              <a:t> dieser Änderungen für die </a:t>
            </a:r>
            <a:r>
              <a:rPr lang="de-CH" dirty="0" smtClean="0">
                <a:solidFill>
                  <a:srgbClr val="008000"/>
                </a:solidFill>
              </a:rPr>
              <a:t>Lernenden, </a:t>
            </a:r>
            <a:r>
              <a:rPr lang="de-CH" dirty="0">
                <a:solidFill>
                  <a:srgbClr val="008000"/>
                </a:solidFill>
              </a:rPr>
              <a:t>die Lehrpersonen und den Unterricht </a:t>
            </a:r>
            <a:r>
              <a:rPr lang="de-CH" dirty="0" smtClean="0">
                <a:solidFill>
                  <a:srgbClr val="008000"/>
                </a:solidFill>
              </a:rPr>
              <a:t>bewusst und können diese umsetzen.</a:t>
            </a:r>
            <a:endParaRPr lang="de-DE" dirty="0" smtClean="0">
              <a:solidFill>
                <a:srgbClr val="008000"/>
              </a:solidFill>
            </a:endParaRPr>
          </a:p>
          <a:p>
            <a:pPr lvl="0"/>
            <a:r>
              <a:rPr lang="de-CH" dirty="0" smtClean="0">
                <a:solidFill>
                  <a:srgbClr val="008000"/>
                </a:solidFill>
              </a:rPr>
              <a:t>bringen in ihr Kollegium </a:t>
            </a:r>
            <a:r>
              <a:rPr lang="de-CH" u="sng" dirty="0" smtClean="0">
                <a:solidFill>
                  <a:srgbClr val="008000"/>
                </a:solidFill>
              </a:rPr>
              <a:t>Lösungsansätze</a:t>
            </a:r>
            <a:r>
              <a:rPr lang="de-CH" dirty="0" smtClean="0">
                <a:solidFill>
                  <a:srgbClr val="008000"/>
                </a:solidFill>
              </a:rPr>
              <a:t> für die Probleme, welche bei der Umsetzung auftauchen können, mit.</a:t>
            </a:r>
            <a:endParaRPr lang="de-DE" dirty="0" smtClean="0">
              <a:solidFill>
                <a:srgbClr val="008000"/>
              </a:solidFill>
            </a:endParaRPr>
          </a:p>
        </p:txBody>
      </p:sp>
    </p:spTree>
    <p:extLst>
      <p:ext uri="{BB962C8B-B14F-4D97-AF65-F5344CB8AC3E}">
        <p14:creationId xmlns:p14="http://schemas.microsoft.com/office/powerpoint/2010/main" val="38766107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Fragen</a:t>
            </a:r>
            <a:endParaRPr lang="de-DE" dirty="0"/>
          </a:p>
        </p:txBody>
      </p:sp>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5199" r="-75199"/>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23410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Vorstellungsrunde</a:t>
            </a:r>
            <a:endParaRPr lang="de-DE" dirty="0"/>
          </a:p>
        </p:txBody>
      </p:sp>
      <p:sp>
        <p:nvSpPr>
          <p:cNvPr id="3" name="Inhaltsplatzhalter 2"/>
          <p:cNvSpPr>
            <a:spLocks noGrp="1"/>
          </p:cNvSpPr>
          <p:nvPr>
            <p:ph idx="1"/>
          </p:nvPr>
        </p:nvSpPr>
        <p:spPr>
          <a:xfrm>
            <a:off x="467544" y="1484313"/>
            <a:ext cx="8187506" cy="4611687"/>
          </a:xfrm>
        </p:spPr>
        <p:txBody>
          <a:bodyPr/>
          <a:lstStyle/>
          <a:p>
            <a:pPr marL="0" indent="0">
              <a:buNone/>
            </a:pPr>
            <a:r>
              <a:rPr lang="de-DE" dirty="0" smtClean="0"/>
              <a:t>Name</a:t>
            </a:r>
          </a:p>
          <a:p>
            <a:endParaRPr lang="de-DE" dirty="0" smtClean="0"/>
          </a:p>
          <a:p>
            <a:pPr marL="0" indent="0">
              <a:buNone/>
            </a:pPr>
            <a:r>
              <a:rPr lang="de-DE" dirty="0" smtClean="0"/>
              <a:t>Arbeitsort</a:t>
            </a:r>
          </a:p>
          <a:p>
            <a:endParaRPr lang="de-DE" dirty="0" smtClean="0"/>
          </a:p>
          <a:p>
            <a:pPr marL="0" indent="0">
              <a:buNone/>
            </a:pPr>
            <a:r>
              <a:rPr lang="de-DE" dirty="0" smtClean="0"/>
              <a:t>Funktion </a:t>
            </a:r>
          </a:p>
          <a:p>
            <a:pPr lvl="1">
              <a:spcBef>
                <a:spcPts val="1080"/>
              </a:spcBef>
            </a:pPr>
            <a:r>
              <a:rPr lang="de-DE" dirty="0" smtClean="0"/>
              <a:t>Schulleiter</a:t>
            </a:r>
          </a:p>
          <a:p>
            <a:pPr lvl="1">
              <a:spcBef>
                <a:spcPts val="1080"/>
              </a:spcBef>
            </a:pPr>
            <a:r>
              <a:rPr lang="de-DE" dirty="0" smtClean="0"/>
              <a:t>Fachvorstand</a:t>
            </a:r>
          </a:p>
          <a:p>
            <a:pPr lvl="1">
              <a:spcBef>
                <a:spcPts val="1080"/>
              </a:spcBef>
            </a:pPr>
            <a:r>
              <a:rPr lang="de-DE" dirty="0" smtClean="0"/>
              <a:t>Fachlehrperson -&gt; Fach</a:t>
            </a:r>
          </a:p>
        </p:txBody>
      </p:sp>
    </p:spTree>
    <p:extLst>
      <p:ext uri="{BB962C8B-B14F-4D97-AF65-F5344CB8AC3E}">
        <p14:creationId xmlns:p14="http://schemas.microsoft.com/office/powerpoint/2010/main" val="142099004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3251" y="332656"/>
            <a:ext cx="6677025" cy="850900"/>
          </a:xfrm>
        </p:spPr>
        <p:txBody>
          <a:bodyPr/>
          <a:lstStyle/>
          <a:p>
            <a:r>
              <a:rPr lang="de-CH" dirty="0" smtClean="0"/>
              <a:t>Anzahl Fremdsprachen / Lektionen</a:t>
            </a:r>
            <a:endParaRPr lang="de-CH"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181295598"/>
              </p:ext>
            </p:extLst>
          </p:nvPr>
        </p:nvGraphicFramePr>
        <p:xfrm>
          <a:off x="323850" y="1484313"/>
          <a:ext cx="8331200" cy="3960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p:cNvSpPr txBox="1"/>
          <p:nvPr/>
        </p:nvSpPr>
        <p:spPr>
          <a:xfrm>
            <a:off x="323528" y="6093296"/>
            <a:ext cx="8280920" cy="276999"/>
          </a:xfrm>
          <a:prstGeom prst="rect">
            <a:avLst/>
          </a:prstGeom>
          <a:noFill/>
        </p:spPr>
        <p:txBody>
          <a:bodyPr wrap="square" rtlCol="0">
            <a:spAutoFit/>
          </a:bodyPr>
          <a:lstStyle/>
          <a:p>
            <a:r>
              <a:rPr lang="de-CH" dirty="0"/>
              <a:t>* Rahmenlehrplan </a:t>
            </a:r>
            <a:r>
              <a:rPr lang="de-CH" dirty="0" smtClean="0"/>
              <a:t>für die Berufsmaturität kaufmännische Richtung vom </a:t>
            </a:r>
            <a:r>
              <a:rPr lang="de-CH" dirty="0"/>
              <a:t>4. Februar 2003</a:t>
            </a:r>
          </a:p>
        </p:txBody>
      </p:sp>
    </p:spTree>
    <p:extLst>
      <p:ext uri="{BB962C8B-B14F-4D97-AF65-F5344CB8AC3E}">
        <p14:creationId xmlns:p14="http://schemas.microsoft.com/office/powerpoint/2010/main" val="426000112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FS Niveau</a:t>
            </a:r>
            <a:endParaRPr lang="de-CH"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376642327"/>
              </p:ext>
            </p:extLst>
          </p:nvPr>
        </p:nvGraphicFramePr>
        <p:xfrm>
          <a:off x="323850" y="1484313"/>
          <a:ext cx="8331200" cy="4464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p:cNvSpPr txBox="1"/>
          <p:nvPr/>
        </p:nvSpPr>
        <p:spPr>
          <a:xfrm>
            <a:off x="6660232" y="6093296"/>
            <a:ext cx="1401821" cy="338554"/>
          </a:xfrm>
          <a:prstGeom prst="rect">
            <a:avLst/>
          </a:prstGeom>
          <a:noFill/>
        </p:spPr>
        <p:txBody>
          <a:bodyPr wrap="none" rtlCol="0">
            <a:spAutoFit/>
          </a:bodyPr>
          <a:lstStyle/>
          <a:p>
            <a:r>
              <a:rPr lang="de-DE" sz="1600" dirty="0" smtClean="0"/>
              <a:t>*</a:t>
            </a:r>
            <a:r>
              <a:rPr lang="de-DE" dirty="0" smtClean="0"/>
              <a:t> </a:t>
            </a:r>
            <a:r>
              <a:rPr lang="de-DE" sz="1600" dirty="0" smtClean="0"/>
              <a:t>Minimalziel</a:t>
            </a:r>
            <a:endParaRPr lang="de-DE" sz="1600" dirty="0"/>
          </a:p>
        </p:txBody>
      </p:sp>
    </p:spTree>
    <p:extLst>
      <p:ext uri="{BB962C8B-B14F-4D97-AF65-F5344CB8AC3E}">
        <p14:creationId xmlns:p14="http://schemas.microsoft.com/office/powerpoint/2010/main" val="189852072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Niveau der beiden FS nach </a:t>
            </a:r>
            <a:r>
              <a:rPr lang="de-DE" dirty="0" err="1" smtClean="0"/>
              <a:t>HarmoS</a:t>
            </a:r>
            <a:r>
              <a:rPr lang="de-DE" dirty="0" smtClean="0"/>
              <a:t> Ende 9. Klasse</a:t>
            </a:r>
            <a:endParaRPr lang="de-DE" dirty="0"/>
          </a:p>
        </p:txBody>
      </p:sp>
      <p:pic>
        <p:nvPicPr>
          <p:cNvPr id="6" name="Inhaltsplatzhalter 5"/>
          <p:cNvPicPr>
            <a:picLocks noGrp="1" noChangeAspect="1"/>
          </p:cNvPicPr>
          <p:nvPr>
            <p:ph idx="1"/>
          </p:nvPr>
        </p:nvPicPr>
        <p:blipFill rotWithShape="1">
          <a:blip r:embed="rId3"/>
          <a:srcRect t="-40310" b="-32482"/>
          <a:stretch/>
        </p:blipFill>
        <p:spPr/>
      </p:pic>
    </p:spTree>
    <p:extLst>
      <p:ext uri="{BB962C8B-B14F-4D97-AF65-F5344CB8AC3E}">
        <p14:creationId xmlns:p14="http://schemas.microsoft.com/office/powerpoint/2010/main" val="29579398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Promotion</a:t>
            </a:r>
            <a:endParaRPr lang="de-DE" dirty="0"/>
          </a:p>
        </p:txBody>
      </p:sp>
      <p:sp>
        <p:nvSpPr>
          <p:cNvPr id="3" name="Inhaltsplatzhalter 2"/>
          <p:cNvSpPr>
            <a:spLocks noGrp="1"/>
          </p:cNvSpPr>
          <p:nvPr>
            <p:ph idx="1"/>
          </p:nvPr>
        </p:nvSpPr>
        <p:spPr/>
        <p:txBody>
          <a:bodyPr/>
          <a:lstStyle/>
          <a:p>
            <a:pPr marL="0" indent="0">
              <a:buNone/>
            </a:pPr>
            <a:r>
              <a:rPr lang="de-DE" dirty="0" smtClean="0">
                <a:solidFill>
                  <a:srgbClr val="FF0000"/>
                </a:solidFill>
              </a:rPr>
              <a:t>NEU für das E-Profil</a:t>
            </a:r>
          </a:p>
          <a:p>
            <a:pPr>
              <a:spcBef>
                <a:spcPts val="1776"/>
              </a:spcBef>
            </a:pPr>
            <a:r>
              <a:rPr lang="de-DE" dirty="0" smtClean="0">
                <a:solidFill>
                  <a:srgbClr val="FF0000"/>
                </a:solidFill>
              </a:rPr>
              <a:t>Ende des 1. bis 3. Semesters</a:t>
            </a:r>
          </a:p>
          <a:p>
            <a:pPr>
              <a:spcBef>
                <a:spcPts val="1776"/>
              </a:spcBef>
            </a:pPr>
            <a:r>
              <a:rPr lang="de-DE" dirty="0" smtClean="0">
                <a:solidFill>
                  <a:srgbClr val="FF0000"/>
                </a:solidFill>
              </a:rPr>
              <a:t>Aufgrund des Zeugnisses:</a:t>
            </a:r>
          </a:p>
          <a:p>
            <a:pPr lvl="1">
              <a:spcBef>
                <a:spcPts val="1080"/>
              </a:spcBef>
            </a:pPr>
            <a:r>
              <a:rPr lang="de-DE" dirty="0" smtClean="0">
                <a:solidFill>
                  <a:srgbClr val="FF0000"/>
                </a:solidFill>
              </a:rPr>
              <a:t>1. FS 1/6</a:t>
            </a:r>
          </a:p>
          <a:p>
            <a:pPr lvl="1">
              <a:spcBef>
                <a:spcPts val="1080"/>
              </a:spcBef>
            </a:pPr>
            <a:r>
              <a:rPr lang="de-DE" dirty="0" smtClean="0">
                <a:solidFill>
                  <a:srgbClr val="FF0000"/>
                </a:solidFill>
              </a:rPr>
              <a:t>2. FS 1/6</a:t>
            </a:r>
          </a:p>
          <a:p>
            <a:pPr>
              <a:spcBef>
                <a:spcPts val="1776"/>
              </a:spcBef>
            </a:pPr>
            <a:r>
              <a:rPr lang="de-DE" dirty="0">
                <a:solidFill>
                  <a:srgbClr val="FF0000"/>
                </a:solidFill>
              </a:rPr>
              <a:t>s</a:t>
            </a:r>
            <a:r>
              <a:rPr lang="de-DE" b="1" dirty="0" smtClean="0">
                <a:solidFill>
                  <a:srgbClr val="FF0000"/>
                </a:solidFill>
              </a:rPr>
              <a:t>iehe </a:t>
            </a:r>
            <a:r>
              <a:rPr lang="de-DE" b="1" dirty="0">
                <a:solidFill>
                  <a:srgbClr val="FF0000"/>
                </a:solidFill>
              </a:rPr>
              <a:t>Manual (Punkt 3) / Atelier am 29.11. in ZH</a:t>
            </a:r>
          </a:p>
          <a:p>
            <a:pPr marL="457200" lvl="1" indent="0">
              <a:buNone/>
            </a:pPr>
            <a:endParaRPr lang="de-DE" dirty="0" smtClean="0"/>
          </a:p>
        </p:txBody>
      </p:sp>
    </p:spTree>
    <p:extLst>
      <p:ext uri="{BB962C8B-B14F-4D97-AF65-F5344CB8AC3E}">
        <p14:creationId xmlns:p14="http://schemas.microsoft.com/office/powerpoint/2010/main" val="3089048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QV: Erfahrungsnoten</a:t>
            </a:r>
            <a:endParaRPr lang="de-CH"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03072978"/>
              </p:ext>
            </p:extLst>
          </p:nvPr>
        </p:nvGraphicFramePr>
        <p:xfrm>
          <a:off x="323850" y="1484313"/>
          <a:ext cx="8331200" cy="4611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99520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EHB_Präsentation">
  <a:themeElements>
    <a:clrScheme name="EHB_Präsentation 1">
      <a:dk1>
        <a:srgbClr val="000000"/>
      </a:dk1>
      <a:lt1>
        <a:srgbClr val="FFFFFF"/>
      </a:lt1>
      <a:dk2>
        <a:srgbClr val="143C7D"/>
      </a:dk2>
      <a:lt2>
        <a:srgbClr val="808080"/>
      </a:lt2>
      <a:accent1>
        <a:srgbClr val="143C7D"/>
      </a:accent1>
      <a:accent2>
        <a:srgbClr val="FFFFFF"/>
      </a:accent2>
      <a:accent3>
        <a:srgbClr val="FFFFFF"/>
      </a:accent3>
      <a:accent4>
        <a:srgbClr val="000000"/>
      </a:accent4>
      <a:accent5>
        <a:srgbClr val="AAAFBF"/>
      </a:accent5>
      <a:accent6>
        <a:srgbClr val="E7E7E7"/>
      </a:accent6>
      <a:hlink>
        <a:srgbClr val="FFFFFF"/>
      </a:hlink>
      <a:folHlink>
        <a:srgbClr val="FFA00A"/>
      </a:folHlink>
    </a:clrScheme>
    <a:fontScheme name="EHB_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3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3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HB_Präsentation 1">
        <a:dk1>
          <a:srgbClr val="000000"/>
        </a:dk1>
        <a:lt1>
          <a:srgbClr val="FFFFFF"/>
        </a:lt1>
        <a:dk2>
          <a:srgbClr val="143C7D"/>
        </a:dk2>
        <a:lt2>
          <a:srgbClr val="808080"/>
        </a:lt2>
        <a:accent1>
          <a:srgbClr val="143C7D"/>
        </a:accent1>
        <a:accent2>
          <a:srgbClr val="FFFFFF"/>
        </a:accent2>
        <a:accent3>
          <a:srgbClr val="FFFFFF"/>
        </a:accent3>
        <a:accent4>
          <a:srgbClr val="000000"/>
        </a:accent4>
        <a:accent5>
          <a:srgbClr val="AAAFBF"/>
        </a:accent5>
        <a:accent6>
          <a:srgbClr val="E7E7E7"/>
        </a:accent6>
        <a:hlink>
          <a:srgbClr val="FFFFFF"/>
        </a:hlink>
        <a:folHlink>
          <a:srgbClr val="FFA00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6C64478D8A28648BC54151B35668474" ma:contentTypeVersion="1" ma:contentTypeDescription="Ein neues Dokument erstellen." ma:contentTypeScope="" ma:versionID="5dd92d408015e691cc881f0a50397bf3">
  <xsd:schema xmlns:xsd="http://www.w3.org/2001/XMLSchema" xmlns:p="http://schemas.microsoft.com/office/2006/metadata/properties" xmlns:ns1="http://schemas.microsoft.com/sharepoint/v3" targetNamespace="http://schemas.microsoft.com/office/2006/metadata/properties" ma:root="true" ma:fieldsID="d1a4129eff7868b77e03041878f8e0a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Geplantes Startdatum" ma:description="" ma:internalName="PublishingStartDate">
      <xsd:simpleType>
        <xsd:restriction base="dms:Unknown"/>
      </xsd:simpleType>
    </xsd:element>
    <xsd:element name="PublishingExpirationDate" ma:index="9" nillable="true" ma:displayName="Geplantes Enddatum"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7A69743-ECD0-49E5-B4D2-AC6C86745581}">
  <ds:schemaRefs>
    <ds:schemaRef ds:uri="http://schemas.microsoft.com/sharepoint/v3/contenttype/forms"/>
  </ds:schemaRefs>
</ds:datastoreItem>
</file>

<file path=customXml/itemProps2.xml><?xml version="1.0" encoding="utf-8"?>
<ds:datastoreItem xmlns:ds="http://schemas.openxmlformats.org/officeDocument/2006/customXml" ds:itemID="{9C4FB76F-A80C-43A2-B642-CEFA4279B8CA}">
  <ds:schemaRefs>
    <ds:schemaRef ds:uri="http://schemas.microsoft.com/sharepoint/v3"/>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8E753DF-6498-4B69-ADFB-06DA247628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EHB_Präsentation</Template>
  <TotalTime>0</TotalTime>
  <Words>1920</Words>
  <Application>Microsoft Office PowerPoint</Application>
  <PresentationFormat>Bildschirmpräsentation (4:3)</PresentationFormat>
  <Paragraphs>307</Paragraphs>
  <Slides>30</Slides>
  <Notes>30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30</vt:i4>
      </vt:variant>
    </vt:vector>
  </HeadingPairs>
  <TitlesOfParts>
    <vt:vector size="34" baseType="lpstr">
      <vt:lpstr>ＭＳ Ｐゴシック</vt:lpstr>
      <vt:lpstr>Arial</vt:lpstr>
      <vt:lpstr>Calibri</vt:lpstr>
      <vt:lpstr>EHB_Präsentation</vt:lpstr>
      <vt:lpstr>Weiterbildungstagung Atelier Fremdsprachen</vt:lpstr>
      <vt:lpstr>Programm Atelier Fremdsprachen</vt:lpstr>
      <vt:lpstr>Ziele des Ateliers Lerninseln</vt:lpstr>
      <vt:lpstr>Vorstellungsrunde</vt:lpstr>
      <vt:lpstr>Anzahl Fremdsprachen / Lektionen</vt:lpstr>
      <vt:lpstr>FS Niveau</vt:lpstr>
      <vt:lpstr>Niveau der beiden FS nach HarmoS Ende 9. Klasse</vt:lpstr>
      <vt:lpstr>Promotion</vt:lpstr>
      <vt:lpstr>QV: Erfahrungsnoten</vt:lpstr>
      <vt:lpstr>QV: Erfahrungsnoten</vt:lpstr>
      <vt:lpstr>QV: Gewichtung FS</vt:lpstr>
      <vt:lpstr>QV: Notengewichtung B-Profil</vt:lpstr>
      <vt:lpstr>QV: Notengewichtung E-Profil</vt:lpstr>
      <vt:lpstr>QV: Abschlussprüfung</vt:lpstr>
      <vt:lpstr>QV: Anerkennung von Zertifikaten</vt:lpstr>
      <vt:lpstr>Inhaltliche Strukturierung der Fachkompetenzen</vt:lpstr>
      <vt:lpstr>Lektionentafel</vt:lpstr>
      <vt:lpstr>Lerninseln</vt:lpstr>
      <vt:lpstr>Lerninseln / Lehrjahr</vt:lpstr>
      <vt:lpstr>Übersicht FS / Lerninseln</vt:lpstr>
      <vt:lpstr>Lerninseln Anforderungen</vt:lpstr>
      <vt:lpstr>Lehrplanvorlage </vt:lpstr>
      <vt:lpstr>Unterlagen Online auf www.ehb-schweiz.ch</vt:lpstr>
      <vt:lpstr>Online auf www.ehb-schweiz.ch</vt:lpstr>
      <vt:lpstr>PowerPoint-Präsentation</vt:lpstr>
      <vt:lpstr>Fragen</vt:lpstr>
      <vt:lpstr>Auftrag 1: Konsequenzen</vt:lpstr>
      <vt:lpstr>Auftrag 2: Lösungsansätze</vt:lpstr>
      <vt:lpstr>Auftrag 3: Umsetzung an den Schulen</vt:lpstr>
      <vt:lpstr>Fragen</vt:lpstr>
    </vt:vector>
  </TitlesOfParts>
  <Company>EHB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Vom HMS Standardlehrplan zum Schullehrplan Entwicklung eines konkreten Umsetzungsbeispieles</dc:title>
  <dc:creator>Lachenmeier Patrick</dc:creator>
  <cp:lastModifiedBy>Stéphanie Zosso</cp:lastModifiedBy>
  <cp:revision>348</cp:revision>
  <cp:lastPrinted>2006-11-05T15:56:24Z</cp:lastPrinted>
  <dcterms:created xsi:type="dcterms:W3CDTF">2009-12-08T15:05:15Z</dcterms:created>
  <dcterms:modified xsi:type="dcterms:W3CDTF">2015-10-15T12:44:38Z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0x01010026C64478D8A28648BC54151B35668474</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