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357" r:id="rId5"/>
    <p:sldId id="397" r:id="rId6"/>
    <p:sldId id="398" r:id="rId7"/>
    <p:sldId id="363" r:id="rId8"/>
    <p:sldId id="364" r:id="rId9"/>
    <p:sldId id="359" r:id="rId10"/>
    <p:sldId id="407" r:id="rId11"/>
    <p:sldId id="408" r:id="rId12"/>
    <p:sldId id="371" r:id="rId13"/>
    <p:sldId id="400" r:id="rId14"/>
    <p:sldId id="401" r:id="rId15"/>
    <p:sldId id="377" r:id="rId16"/>
    <p:sldId id="369" r:id="rId17"/>
    <p:sldId id="396" r:id="rId18"/>
    <p:sldId id="367" r:id="rId19"/>
    <p:sldId id="378" r:id="rId20"/>
    <p:sldId id="402" r:id="rId21"/>
    <p:sldId id="404" r:id="rId22"/>
    <p:sldId id="403" r:id="rId23"/>
    <p:sldId id="416" r:id="rId24"/>
    <p:sldId id="417" r:id="rId25"/>
    <p:sldId id="385" r:id="rId26"/>
    <p:sldId id="386" r:id="rId27"/>
    <p:sldId id="387" r:id="rId28"/>
    <p:sldId id="388" r:id="rId29"/>
    <p:sldId id="414" r:id="rId30"/>
    <p:sldId id="415" r:id="rId31"/>
    <p:sldId id="406" r:id="rId32"/>
    <p:sldId id="374" r:id="rId33"/>
    <p:sldId id="391" r:id="rId34"/>
    <p:sldId id="392" r:id="rId35"/>
    <p:sldId id="393" r:id="rId36"/>
    <p:sldId id="389" r:id="rId37"/>
    <p:sldId id="390" r:id="rId38"/>
    <p:sldId id="409" r:id="rId39"/>
    <p:sldId id="410" r:id="rId40"/>
    <p:sldId id="418" r:id="rId41"/>
    <p:sldId id="394" r:id="rId42"/>
    <p:sldId id="395" r:id="rId43"/>
    <p:sldId id="421" r:id="rId44"/>
    <p:sldId id="413" r:id="rId45"/>
    <p:sldId id="412" r:id="rId46"/>
    <p:sldId id="420" r:id="rId47"/>
  </p:sldIdLst>
  <p:sldSz cx="9144000" cy="6858000" type="screen4x3"/>
  <p:notesSz cx="6884988" cy="100187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chenmeier Patrick" initials="PLA" lastIdx="7" clrIdx="0"/>
  <p:cmAuthor id="1" name="Administrator" initials="ad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C7D"/>
    <a:srgbClr val="669900"/>
    <a:srgbClr val="A50021"/>
    <a:srgbClr val="FFCCCC"/>
    <a:srgbClr val="FFFF99"/>
    <a:srgbClr val="66FFCC"/>
    <a:srgbClr val="99FFCC"/>
    <a:srgbClr val="CCECFF"/>
    <a:srgbClr val="FFFF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69" autoAdjust="0"/>
  </p:normalViewPr>
  <p:slideViewPr>
    <p:cSldViewPr>
      <p:cViewPr varScale="1">
        <p:scale>
          <a:sx n="113" d="100"/>
          <a:sy n="113" d="100"/>
        </p:scale>
        <p:origin x="1554" y="12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2000" b="1" dirty="0">
                <a:solidFill>
                  <a:srgbClr val="143C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defRPr>
            </a:pPr>
            <a:r>
              <a:rPr lang="en-US" sz="2000" b="1" dirty="0" smtClean="0">
                <a:solidFill>
                  <a:srgbClr val="143C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E-Profil</a:t>
            </a:r>
            <a:endParaRPr lang="en-US" sz="2000" b="1" dirty="0">
              <a:solidFill>
                <a:srgbClr val="143C7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+mj-ea"/>
              <a:cs typeface="+mj-cs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Lektionen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Finanzwirtschaft</c:v>
                </c:pt>
                <c:pt idx="1">
                  <c:v>Betriebswirtschaft</c:v>
                </c:pt>
                <c:pt idx="2">
                  <c:v>Recht und Staat</c:v>
                </c:pt>
                <c:pt idx="3">
                  <c:v>Gesamtwirtschaft und Gesellschaft</c:v>
                </c:pt>
                <c:pt idx="4">
                  <c:v>Prüfungen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133</c:v>
                </c:pt>
                <c:pt idx="1">
                  <c:v>92</c:v>
                </c:pt>
                <c:pt idx="2">
                  <c:v>97</c:v>
                </c:pt>
                <c:pt idx="3">
                  <c:v>74</c:v>
                </c:pt>
                <c:pt idx="4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"/>
          <c:y val="0.72219059966558874"/>
          <c:w val="0.98911527363427409"/>
          <c:h val="0.26128616274261457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2000" b="1" dirty="0">
                <a:solidFill>
                  <a:srgbClr val="143C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defRPr>
            </a:pPr>
            <a:r>
              <a:rPr lang="en-US" sz="2000" b="1" dirty="0" smtClean="0">
                <a:solidFill>
                  <a:srgbClr val="143C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B-Profil</a:t>
            </a:r>
            <a:endParaRPr lang="en-US" sz="2000" b="1" dirty="0">
              <a:solidFill>
                <a:srgbClr val="143C7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+mj-ea"/>
              <a:cs typeface="+mj-cs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Lektionen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Finanzwirtschaft</c:v>
                </c:pt>
                <c:pt idx="1">
                  <c:v>Betriebswirtschaft</c:v>
                </c:pt>
                <c:pt idx="2">
                  <c:v>Recht und Staat</c:v>
                </c:pt>
                <c:pt idx="3">
                  <c:v>Gesamtwirtschaft und Gesellschaft</c:v>
                </c:pt>
                <c:pt idx="4">
                  <c:v>Prüfungen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74</c:v>
                </c:pt>
                <c:pt idx="1">
                  <c:v>72</c:v>
                </c:pt>
                <c:pt idx="2">
                  <c:v>85</c:v>
                </c:pt>
                <c:pt idx="3">
                  <c:v>51</c:v>
                </c:pt>
                <c:pt idx="4">
                  <c:v>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pivotSource>
    <c:name>[Lehrplanvorlage_BiVo2012_WG_2011-10-26.xlsx]Tabelle1 (2)!PivotTable1</c:name>
    <c:fmtId val="4"/>
  </c:pivotSource>
  <c:chart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'Tabelle1 (2)'!$B$3:$B$4</c:f>
              <c:strCache>
                <c:ptCount val="1"/>
                <c:pt idx="0">
                  <c:v>Betriebswirtschaft</c:v>
                </c:pt>
              </c:strCache>
            </c:strRef>
          </c:tx>
          <c:invertIfNegative val="0"/>
          <c:cat>
            <c:strRef>
              <c:f>'Tabelle1 (2)'!$A$5:$A$11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'Tabelle1 (2)'!$B$5:$B$11</c:f>
              <c:numCache>
                <c:formatCode>General</c:formatCode>
                <c:ptCount val="6"/>
                <c:pt idx="0">
                  <c:v>38</c:v>
                </c:pt>
                <c:pt idx="2">
                  <c:v>18</c:v>
                </c:pt>
                <c:pt idx="3">
                  <c:v>8</c:v>
                </c:pt>
                <c:pt idx="5">
                  <c:v>8</c:v>
                </c:pt>
              </c:numCache>
            </c:numRef>
          </c:val>
        </c:ser>
        <c:ser>
          <c:idx val="1"/>
          <c:order val="1"/>
          <c:tx>
            <c:strRef>
              <c:f>'Tabelle1 (2)'!$C$3:$C$4</c:f>
              <c:strCache>
                <c:ptCount val="1"/>
                <c:pt idx="0">
                  <c:v>Finanzwirtschaft</c:v>
                </c:pt>
              </c:strCache>
            </c:strRef>
          </c:tx>
          <c:invertIfNegative val="0"/>
          <c:cat>
            <c:strRef>
              <c:f>'Tabelle1 (2)'!$A$5:$A$11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'Tabelle1 (2)'!$C$5:$C$11</c:f>
              <c:numCache>
                <c:formatCode>General</c:formatCode>
                <c:ptCount val="6"/>
                <c:pt idx="0">
                  <c:v>15</c:v>
                </c:pt>
                <c:pt idx="1">
                  <c:v>23</c:v>
                </c:pt>
                <c:pt idx="2">
                  <c:v>6</c:v>
                </c:pt>
                <c:pt idx="3">
                  <c:v>25</c:v>
                </c:pt>
                <c:pt idx="4">
                  <c:v>5</c:v>
                </c:pt>
              </c:numCache>
            </c:numRef>
          </c:val>
        </c:ser>
        <c:ser>
          <c:idx val="2"/>
          <c:order val="2"/>
          <c:tx>
            <c:strRef>
              <c:f>'Tabelle1 (2)'!$D$3:$D$4</c:f>
              <c:strCache>
                <c:ptCount val="1"/>
                <c:pt idx="0">
                  <c:v>Gesamtwirtschaft</c:v>
                </c:pt>
              </c:strCache>
            </c:strRef>
          </c:tx>
          <c:invertIfNegative val="0"/>
          <c:cat>
            <c:strRef>
              <c:f>'Tabelle1 (2)'!$A$5:$A$11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'Tabelle1 (2)'!$D$5:$D$11</c:f>
              <c:numCache>
                <c:formatCode>General</c:formatCode>
                <c:ptCount val="6"/>
                <c:pt idx="0">
                  <c:v>2</c:v>
                </c:pt>
                <c:pt idx="4">
                  <c:v>37</c:v>
                </c:pt>
                <c:pt idx="5">
                  <c:v>12</c:v>
                </c:pt>
              </c:numCache>
            </c:numRef>
          </c:val>
        </c:ser>
        <c:ser>
          <c:idx val="3"/>
          <c:order val="3"/>
          <c:tx>
            <c:strRef>
              <c:f>'Tabelle1 (2)'!$E$3:$E$4</c:f>
              <c:strCache>
                <c:ptCount val="1"/>
                <c:pt idx="0">
                  <c:v>Recht und Staat</c:v>
                </c:pt>
              </c:strCache>
            </c:strRef>
          </c:tx>
          <c:invertIfNegative val="0"/>
          <c:cat>
            <c:strRef>
              <c:f>'Tabelle1 (2)'!$A$5:$A$11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'Tabelle1 (2)'!$E$5:$E$11</c:f>
              <c:numCache>
                <c:formatCode>General</c:formatCode>
                <c:ptCount val="6"/>
                <c:pt idx="0">
                  <c:v>11</c:v>
                </c:pt>
                <c:pt idx="1">
                  <c:v>39</c:v>
                </c:pt>
                <c:pt idx="2">
                  <c:v>22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502344"/>
        <c:axId val="276502736"/>
      </c:barChart>
      <c:catAx>
        <c:axId val="276502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de-DE"/>
          </a:p>
        </c:txPr>
        <c:crossAx val="276502736"/>
        <c:crosses val="autoZero"/>
        <c:auto val="1"/>
        <c:lblAlgn val="ctr"/>
        <c:lblOffset val="100"/>
        <c:noMultiLvlLbl val="0"/>
      </c:catAx>
      <c:valAx>
        <c:axId val="276502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2765023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 b="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pivotSource>
    <c:name>[Lehrplanvorlage_BiVo2012_WG_2011-10-26.xlsx]Tabelle1!PivotTable1</c:name>
    <c:fmtId val="4"/>
  </c:pivotSource>
  <c:chart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Tabelle1!$B$3:$B$4</c:f>
              <c:strCache>
                <c:ptCount val="1"/>
                <c:pt idx="0">
                  <c:v>Betriebswirtschaft</c:v>
                </c:pt>
              </c:strCache>
            </c:strRef>
          </c:tx>
          <c:invertIfNegative val="0"/>
          <c:cat>
            <c:strRef>
              <c:f>Tabelle1!$A$5:$A$11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Tabelle1!$B$5:$B$11</c:f>
              <c:numCache>
                <c:formatCode>General</c:formatCode>
                <c:ptCount val="6"/>
                <c:pt idx="0">
                  <c:v>36</c:v>
                </c:pt>
                <c:pt idx="2">
                  <c:v>18</c:v>
                </c:pt>
                <c:pt idx="3">
                  <c:v>18</c:v>
                </c:pt>
                <c:pt idx="5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Tabelle1!$C$3:$C$4</c:f>
              <c:strCache>
                <c:ptCount val="1"/>
                <c:pt idx="0">
                  <c:v>Finanzwirtschaft</c:v>
                </c:pt>
              </c:strCache>
            </c:strRef>
          </c:tx>
          <c:invertIfNegative val="0"/>
          <c:cat>
            <c:strRef>
              <c:f>Tabelle1!$A$5:$A$11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Tabelle1!$C$5:$C$11</c:f>
              <c:numCache>
                <c:formatCode>General</c:formatCode>
                <c:ptCount val="6"/>
                <c:pt idx="0">
                  <c:v>37</c:v>
                </c:pt>
                <c:pt idx="1">
                  <c:v>32</c:v>
                </c:pt>
                <c:pt idx="2">
                  <c:v>24</c:v>
                </c:pt>
                <c:pt idx="3">
                  <c:v>20</c:v>
                </c:pt>
                <c:pt idx="4">
                  <c:v>8</c:v>
                </c:pt>
                <c:pt idx="5">
                  <c:v>12</c:v>
                </c:pt>
              </c:numCache>
            </c:numRef>
          </c:val>
        </c:ser>
        <c:ser>
          <c:idx val="2"/>
          <c:order val="2"/>
          <c:tx>
            <c:strRef>
              <c:f>Tabelle1!$D$3:$D$4</c:f>
              <c:strCache>
                <c:ptCount val="1"/>
                <c:pt idx="0">
                  <c:v>Gesamtwirtschaft</c:v>
                </c:pt>
              </c:strCache>
            </c:strRef>
          </c:tx>
          <c:invertIfNegative val="0"/>
          <c:cat>
            <c:strRef>
              <c:f>Tabelle1!$A$5:$A$11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Tabelle1!$D$5:$D$11</c:f>
              <c:numCache>
                <c:formatCode>General</c:formatCode>
                <c:ptCount val="6"/>
                <c:pt idx="0">
                  <c:v>2</c:v>
                </c:pt>
                <c:pt idx="2">
                  <c:v>8</c:v>
                </c:pt>
                <c:pt idx="3">
                  <c:v>28</c:v>
                </c:pt>
                <c:pt idx="4">
                  <c:v>36</c:v>
                </c:pt>
              </c:numCache>
            </c:numRef>
          </c:val>
        </c:ser>
        <c:ser>
          <c:idx val="3"/>
          <c:order val="3"/>
          <c:tx>
            <c:strRef>
              <c:f>Tabelle1!$E$3:$E$4</c:f>
              <c:strCache>
                <c:ptCount val="1"/>
                <c:pt idx="0">
                  <c:v>Recht und Staat</c:v>
                </c:pt>
              </c:strCache>
            </c:strRef>
          </c:tx>
          <c:invertIfNegative val="0"/>
          <c:cat>
            <c:strRef>
              <c:f>Tabelle1!$A$5:$A$11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Tabelle1!$E$5:$E$11</c:f>
              <c:numCache>
                <c:formatCode>General</c:formatCode>
                <c:ptCount val="6"/>
                <c:pt idx="0">
                  <c:v>10</c:v>
                </c:pt>
                <c:pt idx="1">
                  <c:v>43</c:v>
                </c:pt>
                <c:pt idx="2">
                  <c:v>34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558672"/>
        <c:axId val="321560240"/>
      </c:barChart>
      <c:catAx>
        <c:axId val="321558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de-DE"/>
          </a:p>
        </c:txPr>
        <c:crossAx val="321560240"/>
        <c:crosses val="autoZero"/>
        <c:auto val="1"/>
        <c:lblAlgn val="ctr"/>
        <c:lblOffset val="100"/>
        <c:noMultiLvlLbl val="0"/>
      </c:catAx>
      <c:valAx>
        <c:axId val="321560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215586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E9A50-E54A-47F5-A297-7AF5FC3658D3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de-CH"/>
        </a:p>
      </dgm:t>
    </dgm:pt>
    <dgm:pt modelId="{060DDA41-0D43-4668-BB18-32B050CA3E52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CH" sz="3600" dirty="0" smtClean="0"/>
            <a:t>Richtziel</a:t>
          </a:r>
          <a:endParaRPr lang="de-CH" sz="3600" dirty="0"/>
        </a:p>
      </dgm:t>
    </dgm:pt>
    <dgm:pt modelId="{18AD139A-9C1A-46D0-88ED-0B891F739097}" type="parTrans" cxnId="{45150B21-BC1B-4B7D-8266-643E172B5059}">
      <dgm:prSet/>
      <dgm:spPr/>
      <dgm:t>
        <a:bodyPr/>
        <a:lstStyle/>
        <a:p>
          <a:endParaRPr lang="de-CH" sz="3600"/>
        </a:p>
      </dgm:t>
    </dgm:pt>
    <dgm:pt modelId="{E3F6F384-9662-49E5-9596-D7B56D0485D2}" type="sibTrans" cxnId="{45150B21-BC1B-4B7D-8266-643E172B5059}">
      <dgm:prSet/>
      <dgm:spPr/>
      <dgm:t>
        <a:bodyPr/>
        <a:lstStyle/>
        <a:p>
          <a:endParaRPr lang="de-CH" sz="3600"/>
        </a:p>
      </dgm:t>
    </dgm:pt>
    <dgm:pt modelId="{058D689A-ADAD-43A9-BBCB-986941870A0D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CH" sz="2400" dirty="0" smtClean="0"/>
            <a:t>Methodenkompetenzen</a:t>
          </a:r>
          <a:endParaRPr lang="de-CH" sz="2400" dirty="0"/>
        </a:p>
      </dgm:t>
    </dgm:pt>
    <dgm:pt modelId="{9353E2E0-8390-4B20-B1F1-F1AD6333653F}" type="parTrans" cxnId="{048243DB-C7E6-41EF-9362-5E149FD95FB4}">
      <dgm:prSet/>
      <dgm:spPr/>
      <dgm:t>
        <a:bodyPr/>
        <a:lstStyle/>
        <a:p>
          <a:endParaRPr lang="de-CH" sz="3600"/>
        </a:p>
      </dgm:t>
    </dgm:pt>
    <dgm:pt modelId="{2668221D-8A63-4484-AB9E-6C34A9C4D86F}" type="sibTrans" cxnId="{048243DB-C7E6-41EF-9362-5E149FD95FB4}">
      <dgm:prSet/>
      <dgm:spPr/>
      <dgm:t>
        <a:bodyPr/>
        <a:lstStyle/>
        <a:p>
          <a:endParaRPr lang="de-CH" sz="3600"/>
        </a:p>
      </dgm:t>
    </dgm:pt>
    <dgm:pt modelId="{F8170FB4-45C9-4665-96C0-3B3E45C482A6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CH" sz="2400" dirty="0" smtClean="0"/>
            <a:t>Sozial/Selbstkompetenzen</a:t>
          </a:r>
          <a:endParaRPr lang="de-CH" sz="2400" dirty="0"/>
        </a:p>
      </dgm:t>
    </dgm:pt>
    <dgm:pt modelId="{846D2AD6-7803-4088-A867-C6551B09E323}" type="parTrans" cxnId="{DEB5F557-981A-4078-9C23-250F1AF63D60}">
      <dgm:prSet/>
      <dgm:spPr/>
      <dgm:t>
        <a:bodyPr/>
        <a:lstStyle/>
        <a:p>
          <a:endParaRPr lang="de-CH" sz="3600"/>
        </a:p>
      </dgm:t>
    </dgm:pt>
    <dgm:pt modelId="{589C1E85-2146-4AEF-9037-D371A3949F5C}" type="sibTrans" cxnId="{DEB5F557-981A-4078-9C23-250F1AF63D60}">
      <dgm:prSet/>
      <dgm:spPr/>
      <dgm:t>
        <a:bodyPr/>
        <a:lstStyle/>
        <a:p>
          <a:endParaRPr lang="de-CH" sz="3600"/>
        </a:p>
      </dgm:t>
    </dgm:pt>
    <dgm:pt modelId="{911E98B2-6E13-493A-BB77-92A93F165F82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CH" sz="3600" dirty="0" smtClean="0"/>
            <a:t>Leistungsziele</a:t>
          </a:r>
          <a:endParaRPr lang="de-CH" sz="3600" dirty="0"/>
        </a:p>
      </dgm:t>
    </dgm:pt>
    <dgm:pt modelId="{992AA208-D154-4837-9B26-44798CD2FA02}" type="parTrans" cxnId="{17A5F905-92CA-4690-BB58-203722BA5013}">
      <dgm:prSet/>
      <dgm:spPr/>
      <dgm:t>
        <a:bodyPr/>
        <a:lstStyle/>
        <a:p>
          <a:endParaRPr lang="de-CH" sz="3600"/>
        </a:p>
      </dgm:t>
    </dgm:pt>
    <dgm:pt modelId="{D43C20D3-E38D-4733-8F38-54AE57EE3A92}" type="sibTrans" cxnId="{17A5F905-92CA-4690-BB58-203722BA5013}">
      <dgm:prSet/>
      <dgm:spPr/>
      <dgm:t>
        <a:bodyPr/>
        <a:lstStyle/>
        <a:p>
          <a:endParaRPr lang="de-CH" sz="3600"/>
        </a:p>
      </dgm:t>
    </dgm:pt>
    <dgm:pt modelId="{6944612D-7983-4628-A326-240AB2E430B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CH" sz="3600" dirty="0" smtClean="0"/>
            <a:t>Leitziel</a:t>
          </a:r>
          <a:endParaRPr lang="de-CH" sz="3600" dirty="0"/>
        </a:p>
      </dgm:t>
    </dgm:pt>
    <dgm:pt modelId="{EB86A804-6F71-4B38-A191-052F954947D0}" type="parTrans" cxnId="{4339F57F-17B6-4595-A9A6-1DE90B91D56D}">
      <dgm:prSet/>
      <dgm:spPr/>
      <dgm:t>
        <a:bodyPr/>
        <a:lstStyle/>
        <a:p>
          <a:endParaRPr lang="de-CH" sz="3600"/>
        </a:p>
      </dgm:t>
    </dgm:pt>
    <dgm:pt modelId="{2F61B395-CA9C-4E1D-997F-DB2D3DCB2038}" type="sibTrans" cxnId="{4339F57F-17B6-4595-A9A6-1DE90B91D56D}">
      <dgm:prSet/>
      <dgm:spPr/>
      <dgm:t>
        <a:bodyPr/>
        <a:lstStyle/>
        <a:p>
          <a:endParaRPr lang="de-CH" sz="3600"/>
        </a:p>
      </dgm:t>
    </dgm:pt>
    <dgm:pt modelId="{A2999939-5E49-420E-9B82-E8F2960563BA}" type="pres">
      <dgm:prSet presAssocID="{8C6E9A50-E54A-47F5-A297-7AF5FC3658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70B45069-417E-44E4-A117-7A72062A5295}" type="pres">
      <dgm:prSet presAssocID="{911E98B2-6E13-493A-BB77-92A93F165F82}" presName="boxAndChildren" presStyleCnt="0"/>
      <dgm:spPr/>
      <dgm:t>
        <a:bodyPr/>
        <a:lstStyle/>
        <a:p>
          <a:endParaRPr lang="de-CH"/>
        </a:p>
      </dgm:t>
    </dgm:pt>
    <dgm:pt modelId="{FEC507C6-AA41-4735-8E1C-14E72F2FDA15}" type="pres">
      <dgm:prSet presAssocID="{911E98B2-6E13-493A-BB77-92A93F165F82}" presName="parentTextBox" presStyleLbl="node1" presStyleIdx="0" presStyleCnt="3"/>
      <dgm:spPr/>
      <dgm:t>
        <a:bodyPr/>
        <a:lstStyle/>
        <a:p>
          <a:endParaRPr lang="de-CH"/>
        </a:p>
      </dgm:t>
    </dgm:pt>
    <dgm:pt modelId="{AE5544FE-0032-42A9-9A01-E1F79B426021}" type="pres">
      <dgm:prSet presAssocID="{E3F6F384-9662-49E5-9596-D7B56D0485D2}" presName="sp" presStyleCnt="0"/>
      <dgm:spPr/>
      <dgm:t>
        <a:bodyPr/>
        <a:lstStyle/>
        <a:p>
          <a:endParaRPr lang="de-CH"/>
        </a:p>
      </dgm:t>
    </dgm:pt>
    <dgm:pt modelId="{991142B2-5D13-40B2-BD2E-748F3482923C}" type="pres">
      <dgm:prSet presAssocID="{060DDA41-0D43-4668-BB18-32B050CA3E52}" presName="arrowAndChildren" presStyleCnt="0"/>
      <dgm:spPr/>
      <dgm:t>
        <a:bodyPr/>
        <a:lstStyle/>
        <a:p>
          <a:endParaRPr lang="de-CH"/>
        </a:p>
      </dgm:t>
    </dgm:pt>
    <dgm:pt modelId="{1783E636-06C1-4398-8DA2-3CEE94361EE7}" type="pres">
      <dgm:prSet presAssocID="{060DDA41-0D43-4668-BB18-32B050CA3E52}" presName="parentTextArrow" presStyleLbl="node1" presStyleIdx="0" presStyleCnt="3"/>
      <dgm:spPr/>
      <dgm:t>
        <a:bodyPr/>
        <a:lstStyle/>
        <a:p>
          <a:endParaRPr lang="de-CH"/>
        </a:p>
      </dgm:t>
    </dgm:pt>
    <dgm:pt modelId="{4A902087-CA65-4506-B2DD-81CA87957C7B}" type="pres">
      <dgm:prSet presAssocID="{060DDA41-0D43-4668-BB18-32B050CA3E52}" presName="arrow" presStyleLbl="node1" presStyleIdx="1" presStyleCnt="3"/>
      <dgm:spPr/>
      <dgm:t>
        <a:bodyPr/>
        <a:lstStyle/>
        <a:p>
          <a:endParaRPr lang="de-CH"/>
        </a:p>
      </dgm:t>
    </dgm:pt>
    <dgm:pt modelId="{41E13E57-1772-452A-A462-34C986138F5B}" type="pres">
      <dgm:prSet presAssocID="{060DDA41-0D43-4668-BB18-32B050CA3E52}" presName="descendantArrow" presStyleCnt="0"/>
      <dgm:spPr/>
      <dgm:t>
        <a:bodyPr/>
        <a:lstStyle/>
        <a:p>
          <a:endParaRPr lang="de-CH"/>
        </a:p>
      </dgm:t>
    </dgm:pt>
    <dgm:pt modelId="{B9AA3CD5-E335-436D-B0F1-2EDC025880DC}" type="pres">
      <dgm:prSet presAssocID="{058D689A-ADAD-43A9-BBCB-986941870A0D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1EFC146-2EF5-4FA3-99C1-BC6C8DA413AF}" type="pres">
      <dgm:prSet presAssocID="{F8170FB4-45C9-4665-96C0-3B3E45C482A6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A754955-3063-4B12-B1BB-B828CA2F6771}" type="pres">
      <dgm:prSet presAssocID="{2F61B395-CA9C-4E1D-997F-DB2D3DCB2038}" presName="sp" presStyleCnt="0"/>
      <dgm:spPr/>
      <dgm:t>
        <a:bodyPr/>
        <a:lstStyle/>
        <a:p>
          <a:endParaRPr lang="de-CH"/>
        </a:p>
      </dgm:t>
    </dgm:pt>
    <dgm:pt modelId="{0D5A2D12-593E-4F89-9BFF-1ADCC782DF75}" type="pres">
      <dgm:prSet presAssocID="{6944612D-7983-4628-A326-240AB2E430BA}" presName="arrowAndChildren" presStyleCnt="0"/>
      <dgm:spPr/>
      <dgm:t>
        <a:bodyPr/>
        <a:lstStyle/>
        <a:p>
          <a:endParaRPr lang="de-CH"/>
        </a:p>
      </dgm:t>
    </dgm:pt>
    <dgm:pt modelId="{34BE76D5-8DD9-4D76-B9B2-42DD7611F3BC}" type="pres">
      <dgm:prSet presAssocID="{6944612D-7983-4628-A326-240AB2E430BA}" presName="parentTextArrow" presStyleLbl="node1" presStyleIdx="2" presStyleCnt="3"/>
      <dgm:spPr/>
      <dgm:t>
        <a:bodyPr/>
        <a:lstStyle/>
        <a:p>
          <a:endParaRPr lang="de-CH"/>
        </a:p>
      </dgm:t>
    </dgm:pt>
  </dgm:ptLst>
  <dgm:cxnLst>
    <dgm:cxn modelId="{8873CC5A-E340-4E2A-B2C8-F092EB1C49DD}" type="presOf" srcId="{F8170FB4-45C9-4665-96C0-3B3E45C482A6}" destId="{C1EFC146-2EF5-4FA3-99C1-BC6C8DA413AF}" srcOrd="0" destOrd="0" presId="urn:microsoft.com/office/officeart/2005/8/layout/process4"/>
    <dgm:cxn modelId="{97475920-31FA-44AC-9C8C-60EB9AEBA624}" type="presOf" srcId="{8C6E9A50-E54A-47F5-A297-7AF5FC3658D3}" destId="{A2999939-5E49-420E-9B82-E8F2960563BA}" srcOrd="0" destOrd="0" presId="urn:microsoft.com/office/officeart/2005/8/layout/process4"/>
    <dgm:cxn modelId="{5CE3C50C-7F86-430C-82EB-0A0B35577609}" type="presOf" srcId="{060DDA41-0D43-4668-BB18-32B050CA3E52}" destId="{4A902087-CA65-4506-B2DD-81CA87957C7B}" srcOrd="1" destOrd="0" presId="urn:microsoft.com/office/officeart/2005/8/layout/process4"/>
    <dgm:cxn modelId="{DEB5F557-981A-4078-9C23-250F1AF63D60}" srcId="{060DDA41-0D43-4668-BB18-32B050CA3E52}" destId="{F8170FB4-45C9-4665-96C0-3B3E45C482A6}" srcOrd="1" destOrd="0" parTransId="{846D2AD6-7803-4088-A867-C6551B09E323}" sibTransId="{589C1E85-2146-4AEF-9037-D371A3949F5C}"/>
    <dgm:cxn modelId="{CC3CB7B3-944E-4107-AE95-B450B6C15338}" type="presOf" srcId="{6944612D-7983-4628-A326-240AB2E430BA}" destId="{34BE76D5-8DD9-4D76-B9B2-42DD7611F3BC}" srcOrd="0" destOrd="0" presId="urn:microsoft.com/office/officeart/2005/8/layout/process4"/>
    <dgm:cxn modelId="{B1337600-6456-4BB1-8886-33C2400AF31D}" type="presOf" srcId="{911E98B2-6E13-493A-BB77-92A93F165F82}" destId="{FEC507C6-AA41-4735-8E1C-14E72F2FDA15}" srcOrd="0" destOrd="0" presId="urn:microsoft.com/office/officeart/2005/8/layout/process4"/>
    <dgm:cxn modelId="{048243DB-C7E6-41EF-9362-5E149FD95FB4}" srcId="{060DDA41-0D43-4668-BB18-32B050CA3E52}" destId="{058D689A-ADAD-43A9-BBCB-986941870A0D}" srcOrd="0" destOrd="0" parTransId="{9353E2E0-8390-4B20-B1F1-F1AD6333653F}" sibTransId="{2668221D-8A63-4484-AB9E-6C34A9C4D86F}"/>
    <dgm:cxn modelId="{45150B21-BC1B-4B7D-8266-643E172B5059}" srcId="{8C6E9A50-E54A-47F5-A297-7AF5FC3658D3}" destId="{060DDA41-0D43-4668-BB18-32B050CA3E52}" srcOrd="1" destOrd="0" parTransId="{18AD139A-9C1A-46D0-88ED-0B891F739097}" sibTransId="{E3F6F384-9662-49E5-9596-D7B56D0485D2}"/>
    <dgm:cxn modelId="{4339F57F-17B6-4595-A9A6-1DE90B91D56D}" srcId="{8C6E9A50-E54A-47F5-A297-7AF5FC3658D3}" destId="{6944612D-7983-4628-A326-240AB2E430BA}" srcOrd="0" destOrd="0" parTransId="{EB86A804-6F71-4B38-A191-052F954947D0}" sibTransId="{2F61B395-CA9C-4E1D-997F-DB2D3DCB2038}"/>
    <dgm:cxn modelId="{17A5F905-92CA-4690-BB58-203722BA5013}" srcId="{8C6E9A50-E54A-47F5-A297-7AF5FC3658D3}" destId="{911E98B2-6E13-493A-BB77-92A93F165F82}" srcOrd="2" destOrd="0" parTransId="{992AA208-D154-4837-9B26-44798CD2FA02}" sibTransId="{D43C20D3-E38D-4733-8F38-54AE57EE3A92}"/>
    <dgm:cxn modelId="{8C262074-F656-4BC4-9589-0D28C416D2AE}" type="presOf" srcId="{058D689A-ADAD-43A9-BBCB-986941870A0D}" destId="{B9AA3CD5-E335-436D-B0F1-2EDC025880DC}" srcOrd="0" destOrd="0" presId="urn:microsoft.com/office/officeart/2005/8/layout/process4"/>
    <dgm:cxn modelId="{57FE8CA7-A24D-4BA6-A734-3FE24234EF92}" type="presOf" srcId="{060DDA41-0D43-4668-BB18-32B050CA3E52}" destId="{1783E636-06C1-4398-8DA2-3CEE94361EE7}" srcOrd="0" destOrd="0" presId="urn:microsoft.com/office/officeart/2005/8/layout/process4"/>
    <dgm:cxn modelId="{603B764E-C321-4C1E-A548-C75AAAB510A5}" type="presParOf" srcId="{A2999939-5E49-420E-9B82-E8F2960563BA}" destId="{70B45069-417E-44E4-A117-7A72062A5295}" srcOrd="0" destOrd="0" presId="urn:microsoft.com/office/officeart/2005/8/layout/process4"/>
    <dgm:cxn modelId="{AD69FB18-56B2-4AFE-BA26-2495C5DBBEAB}" type="presParOf" srcId="{70B45069-417E-44E4-A117-7A72062A5295}" destId="{FEC507C6-AA41-4735-8E1C-14E72F2FDA15}" srcOrd="0" destOrd="0" presId="urn:microsoft.com/office/officeart/2005/8/layout/process4"/>
    <dgm:cxn modelId="{E2FD7456-096F-4877-8831-15926D33A102}" type="presParOf" srcId="{A2999939-5E49-420E-9B82-E8F2960563BA}" destId="{AE5544FE-0032-42A9-9A01-E1F79B426021}" srcOrd="1" destOrd="0" presId="urn:microsoft.com/office/officeart/2005/8/layout/process4"/>
    <dgm:cxn modelId="{DDEDA34E-5147-4BE4-ACC0-D0D5DECD0BD7}" type="presParOf" srcId="{A2999939-5E49-420E-9B82-E8F2960563BA}" destId="{991142B2-5D13-40B2-BD2E-748F3482923C}" srcOrd="2" destOrd="0" presId="urn:microsoft.com/office/officeart/2005/8/layout/process4"/>
    <dgm:cxn modelId="{38ABB8E2-2BD8-404E-A8F6-BC9E6F90B8A9}" type="presParOf" srcId="{991142B2-5D13-40B2-BD2E-748F3482923C}" destId="{1783E636-06C1-4398-8DA2-3CEE94361EE7}" srcOrd="0" destOrd="0" presId="urn:microsoft.com/office/officeart/2005/8/layout/process4"/>
    <dgm:cxn modelId="{BF2962D0-06D3-4303-8C45-782C05487368}" type="presParOf" srcId="{991142B2-5D13-40B2-BD2E-748F3482923C}" destId="{4A902087-CA65-4506-B2DD-81CA87957C7B}" srcOrd="1" destOrd="0" presId="urn:microsoft.com/office/officeart/2005/8/layout/process4"/>
    <dgm:cxn modelId="{17E01B81-583A-4092-AE33-305E437A2FB7}" type="presParOf" srcId="{991142B2-5D13-40B2-BD2E-748F3482923C}" destId="{41E13E57-1772-452A-A462-34C986138F5B}" srcOrd="2" destOrd="0" presId="urn:microsoft.com/office/officeart/2005/8/layout/process4"/>
    <dgm:cxn modelId="{0A9308DA-7A90-4171-A02D-35EC917E0B8B}" type="presParOf" srcId="{41E13E57-1772-452A-A462-34C986138F5B}" destId="{B9AA3CD5-E335-436D-B0F1-2EDC025880DC}" srcOrd="0" destOrd="0" presId="urn:microsoft.com/office/officeart/2005/8/layout/process4"/>
    <dgm:cxn modelId="{E887A9AA-7655-49EB-9EF5-190010B3E73E}" type="presParOf" srcId="{41E13E57-1772-452A-A462-34C986138F5B}" destId="{C1EFC146-2EF5-4FA3-99C1-BC6C8DA413AF}" srcOrd="1" destOrd="0" presId="urn:microsoft.com/office/officeart/2005/8/layout/process4"/>
    <dgm:cxn modelId="{F927037D-1C93-46FE-BEEB-513A15939AA3}" type="presParOf" srcId="{A2999939-5E49-420E-9B82-E8F2960563BA}" destId="{9A754955-3063-4B12-B1BB-B828CA2F6771}" srcOrd="3" destOrd="0" presId="urn:microsoft.com/office/officeart/2005/8/layout/process4"/>
    <dgm:cxn modelId="{BF28CE1A-0627-48FB-914B-2E7636AEAD8E}" type="presParOf" srcId="{A2999939-5E49-420E-9B82-E8F2960563BA}" destId="{0D5A2D12-593E-4F89-9BFF-1ADCC782DF75}" srcOrd="4" destOrd="0" presId="urn:microsoft.com/office/officeart/2005/8/layout/process4"/>
    <dgm:cxn modelId="{262FA5C9-757C-4740-873C-9D9B62F5EFDE}" type="presParOf" srcId="{0D5A2D12-593E-4F89-9BFF-1ADCC782DF75}" destId="{34BE76D5-8DD9-4D76-B9B2-42DD7611F3B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E4923B-B90E-4E7B-A672-C82E69EFAD2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C9913C7B-865A-445A-A065-DE99764F4B0F}">
      <dgm:prSet phldrT="[Text]" custT="1"/>
      <dgm:spPr/>
      <dgm:t>
        <a:bodyPr/>
        <a:lstStyle/>
        <a:p>
          <a:r>
            <a:rPr lang="de-CH" sz="2400" dirty="0" smtClean="0"/>
            <a:t>1.5.1 Finanzwirtschaftliche Zusammenhänge</a:t>
          </a:r>
          <a:endParaRPr lang="de-CH" sz="2400" dirty="0"/>
        </a:p>
      </dgm:t>
    </dgm:pt>
    <dgm:pt modelId="{81C00466-A77B-4239-93D3-7F9EFC78192B}" type="parTrans" cxnId="{BFACFC41-DF50-4287-B053-6515A93EE50F}">
      <dgm:prSet/>
      <dgm:spPr/>
      <dgm:t>
        <a:bodyPr/>
        <a:lstStyle/>
        <a:p>
          <a:endParaRPr lang="de-CH"/>
        </a:p>
      </dgm:t>
    </dgm:pt>
    <dgm:pt modelId="{4AFFC422-53B2-49CA-82CE-DCFEF5D131D4}" type="sibTrans" cxnId="{BFACFC41-DF50-4287-B053-6515A93EE50F}">
      <dgm:prSet/>
      <dgm:spPr/>
      <dgm:t>
        <a:bodyPr/>
        <a:lstStyle/>
        <a:p>
          <a:endParaRPr lang="de-CH"/>
        </a:p>
      </dgm:t>
    </dgm:pt>
    <dgm:pt modelId="{D3941352-9056-4C41-BF6F-F517E74A75A4}">
      <dgm:prSet custT="1"/>
      <dgm:spPr/>
      <dgm:t>
        <a:bodyPr/>
        <a:lstStyle/>
        <a:p>
          <a:r>
            <a:rPr lang="de-CH" sz="2400" dirty="0" smtClean="0"/>
            <a:t>1.5.2 Betriebswirtschaftliche Zusammenhänge</a:t>
          </a:r>
          <a:endParaRPr lang="de-CH" sz="2400" b="0" dirty="0"/>
        </a:p>
      </dgm:t>
    </dgm:pt>
    <dgm:pt modelId="{F609770C-1552-42AA-9EAF-9C583C305173}" type="parTrans" cxnId="{66B3D786-115E-4CFD-ADA1-C946E3454AAF}">
      <dgm:prSet/>
      <dgm:spPr/>
      <dgm:t>
        <a:bodyPr/>
        <a:lstStyle/>
        <a:p>
          <a:endParaRPr lang="de-CH"/>
        </a:p>
      </dgm:t>
    </dgm:pt>
    <dgm:pt modelId="{203AA08A-E57D-47D3-BA44-A0D971ED70FC}" type="sibTrans" cxnId="{66B3D786-115E-4CFD-ADA1-C946E3454AAF}">
      <dgm:prSet/>
      <dgm:spPr/>
      <dgm:t>
        <a:bodyPr/>
        <a:lstStyle/>
        <a:p>
          <a:endParaRPr lang="de-CH"/>
        </a:p>
      </dgm:t>
    </dgm:pt>
    <dgm:pt modelId="{832ACAF9-1DB5-4A38-9F7D-4C3874C9C5A8}">
      <dgm:prSet custT="1"/>
      <dgm:spPr/>
      <dgm:t>
        <a:bodyPr/>
        <a:lstStyle/>
        <a:p>
          <a:r>
            <a:rPr lang="de-CH" sz="2400" dirty="0" smtClean="0"/>
            <a:t>1.5.3 Recht und Staat</a:t>
          </a:r>
        </a:p>
      </dgm:t>
    </dgm:pt>
    <dgm:pt modelId="{D972D98C-4036-4A30-AB5B-D0BFBF6AAA88}" type="parTrans" cxnId="{FD70B161-C5C0-4E4D-B579-1FDFBFEE05B1}">
      <dgm:prSet/>
      <dgm:spPr/>
      <dgm:t>
        <a:bodyPr/>
        <a:lstStyle/>
        <a:p>
          <a:endParaRPr lang="de-CH"/>
        </a:p>
      </dgm:t>
    </dgm:pt>
    <dgm:pt modelId="{E115F5D8-1197-482E-B279-F35C60CBF205}" type="sibTrans" cxnId="{FD70B161-C5C0-4E4D-B579-1FDFBFEE05B1}">
      <dgm:prSet/>
      <dgm:spPr/>
      <dgm:t>
        <a:bodyPr/>
        <a:lstStyle/>
        <a:p>
          <a:endParaRPr lang="de-CH"/>
        </a:p>
      </dgm:t>
    </dgm:pt>
    <dgm:pt modelId="{714557E7-0400-4CA4-8756-B5BA6B7205F2}">
      <dgm:prSet custT="1"/>
      <dgm:spPr/>
      <dgm:t>
        <a:bodyPr/>
        <a:lstStyle/>
        <a:p>
          <a:r>
            <a:rPr lang="de-CH" sz="2400" dirty="0" smtClean="0"/>
            <a:t>1.5.4 Gesamtwirtschaftliche und -gesellschaft-</a:t>
          </a:r>
          <a:br>
            <a:rPr lang="de-CH" sz="2400" dirty="0" smtClean="0"/>
          </a:br>
          <a:r>
            <a:rPr lang="de-CH" sz="2400" dirty="0" smtClean="0"/>
            <a:t>         liche Zusammenhänge </a:t>
          </a:r>
          <a:endParaRPr lang="de-CH" sz="2400" dirty="0"/>
        </a:p>
      </dgm:t>
    </dgm:pt>
    <dgm:pt modelId="{B4755A76-34CA-4943-A0D9-6E810A4F30E0}" type="parTrans" cxnId="{21D66D0E-8683-4034-B9EC-178EA062DCA7}">
      <dgm:prSet/>
      <dgm:spPr/>
      <dgm:t>
        <a:bodyPr/>
        <a:lstStyle/>
        <a:p>
          <a:endParaRPr lang="de-CH"/>
        </a:p>
      </dgm:t>
    </dgm:pt>
    <dgm:pt modelId="{A7D83CE4-FEC0-4B48-ACDA-103C9606F2B3}" type="sibTrans" cxnId="{21D66D0E-8683-4034-B9EC-178EA062DCA7}">
      <dgm:prSet/>
      <dgm:spPr/>
      <dgm:t>
        <a:bodyPr/>
        <a:lstStyle/>
        <a:p>
          <a:endParaRPr lang="de-CH"/>
        </a:p>
      </dgm:t>
    </dgm:pt>
    <dgm:pt modelId="{EE98C05E-6976-4899-86C5-08592D52856C}" type="pres">
      <dgm:prSet presAssocID="{B1E4923B-B90E-4E7B-A672-C82E69EFAD2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F57F98D3-3419-4554-A815-7205E500F8B4}" type="pres">
      <dgm:prSet presAssocID="{C9913C7B-865A-445A-A065-DE99764F4B0F}" presName="comp" presStyleCnt="0"/>
      <dgm:spPr/>
    </dgm:pt>
    <dgm:pt modelId="{60468E8B-32CA-42E3-A851-83E0E7F0F9B1}" type="pres">
      <dgm:prSet presAssocID="{C9913C7B-865A-445A-A065-DE99764F4B0F}" presName="box" presStyleLbl="node1" presStyleIdx="0" presStyleCnt="4"/>
      <dgm:spPr/>
      <dgm:t>
        <a:bodyPr/>
        <a:lstStyle/>
        <a:p>
          <a:endParaRPr lang="de-CH"/>
        </a:p>
      </dgm:t>
    </dgm:pt>
    <dgm:pt modelId="{982FFEBB-4B97-4C28-A195-D672515D2090}" type="pres">
      <dgm:prSet presAssocID="{C9913C7B-865A-445A-A065-DE99764F4B0F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517A581D-0066-4462-A620-2148C3BCD98F}" type="pres">
      <dgm:prSet presAssocID="{C9913C7B-865A-445A-A065-DE99764F4B0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B8F034F-C5B6-4BCC-A4BF-D2443EC696E4}" type="pres">
      <dgm:prSet presAssocID="{4AFFC422-53B2-49CA-82CE-DCFEF5D131D4}" presName="spacer" presStyleCnt="0"/>
      <dgm:spPr/>
    </dgm:pt>
    <dgm:pt modelId="{D7971246-4956-4798-916F-B698234E912C}" type="pres">
      <dgm:prSet presAssocID="{D3941352-9056-4C41-BF6F-F517E74A75A4}" presName="comp" presStyleCnt="0"/>
      <dgm:spPr/>
    </dgm:pt>
    <dgm:pt modelId="{8508B978-9C03-440F-82B1-EE9CDD43CFD8}" type="pres">
      <dgm:prSet presAssocID="{D3941352-9056-4C41-BF6F-F517E74A75A4}" presName="box" presStyleLbl="node1" presStyleIdx="1" presStyleCnt="4"/>
      <dgm:spPr/>
      <dgm:t>
        <a:bodyPr/>
        <a:lstStyle/>
        <a:p>
          <a:endParaRPr lang="de-CH"/>
        </a:p>
      </dgm:t>
    </dgm:pt>
    <dgm:pt modelId="{94D69D61-1565-469B-88BF-6E85C70996DB}" type="pres">
      <dgm:prSet presAssocID="{D3941352-9056-4C41-BF6F-F517E74A75A4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1DB776B6-DB84-4C30-AF38-8C9AFFDF4817}" type="pres">
      <dgm:prSet presAssocID="{D3941352-9056-4C41-BF6F-F517E74A75A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07C3C59-3F8F-4E03-AD9F-5620A85F7BDC}" type="pres">
      <dgm:prSet presAssocID="{203AA08A-E57D-47D3-BA44-A0D971ED70FC}" presName="spacer" presStyleCnt="0"/>
      <dgm:spPr/>
    </dgm:pt>
    <dgm:pt modelId="{360E2D15-6639-4374-B610-77B01C37739E}" type="pres">
      <dgm:prSet presAssocID="{832ACAF9-1DB5-4A38-9F7D-4C3874C9C5A8}" presName="comp" presStyleCnt="0"/>
      <dgm:spPr/>
    </dgm:pt>
    <dgm:pt modelId="{67820527-68E6-4C78-A14F-7A994B7B05A6}" type="pres">
      <dgm:prSet presAssocID="{832ACAF9-1DB5-4A38-9F7D-4C3874C9C5A8}" presName="box" presStyleLbl="node1" presStyleIdx="2" presStyleCnt="4"/>
      <dgm:spPr/>
      <dgm:t>
        <a:bodyPr/>
        <a:lstStyle/>
        <a:p>
          <a:endParaRPr lang="de-CH"/>
        </a:p>
      </dgm:t>
    </dgm:pt>
    <dgm:pt modelId="{B6E26344-7ABF-473A-A4F0-133AFB74B5FC}" type="pres">
      <dgm:prSet presAssocID="{832ACAF9-1DB5-4A38-9F7D-4C3874C9C5A8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</dgm:pt>
    <dgm:pt modelId="{8CD6FC31-7DBC-4831-B44E-AE03BD913E35}" type="pres">
      <dgm:prSet presAssocID="{832ACAF9-1DB5-4A38-9F7D-4C3874C9C5A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B0246D4-5A58-4B35-94BD-1A99A15F99A3}" type="pres">
      <dgm:prSet presAssocID="{E115F5D8-1197-482E-B279-F35C60CBF205}" presName="spacer" presStyleCnt="0"/>
      <dgm:spPr/>
    </dgm:pt>
    <dgm:pt modelId="{314F0EDC-D84E-4777-A5BD-ADAFE56B6F8E}" type="pres">
      <dgm:prSet presAssocID="{714557E7-0400-4CA4-8756-B5BA6B7205F2}" presName="comp" presStyleCnt="0"/>
      <dgm:spPr/>
    </dgm:pt>
    <dgm:pt modelId="{CD0D09F6-4CFA-4DC2-84C1-3DD67A84B592}" type="pres">
      <dgm:prSet presAssocID="{714557E7-0400-4CA4-8756-B5BA6B7205F2}" presName="box" presStyleLbl="node1" presStyleIdx="3" presStyleCnt="4"/>
      <dgm:spPr/>
      <dgm:t>
        <a:bodyPr/>
        <a:lstStyle/>
        <a:p>
          <a:endParaRPr lang="de-CH"/>
        </a:p>
      </dgm:t>
    </dgm:pt>
    <dgm:pt modelId="{7596A4C5-4A9F-4F62-ABDE-C20363399BED}" type="pres">
      <dgm:prSet presAssocID="{714557E7-0400-4CA4-8756-B5BA6B7205F2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</dgm:pt>
    <dgm:pt modelId="{D524FA7E-E212-4F0D-B4BB-EFEE88C677C8}" type="pres">
      <dgm:prSet presAssocID="{714557E7-0400-4CA4-8756-B5BA6B7205F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21D66D0E-8683-4034-B9EC-178EA062DCA7}" srcId="{B1E4923B-B90E-4E7B-A672-C82E69EFAD2F}" destId="{714557E7-0400-4CA4-8756-B5BA6B7205F2}" srcOrd="3" destOrd="0" parTransId="{B4755A76-34CA-4943-A0D9-6E810A4F30E0}" sibTransId="{A7D83CE4-FEC0-4B48-ACDA-103C9606F2B3}"/>
    <dgm:cxn modelId="{00F3CE05-F894-4D4C-AB2B-942AC06A962C}" type="presOf" srcId="{714557E7-0400-4CA4-8756-B5BA6B7205F2}" destId="{CD0D09F6-4CFA-4DC2-84C1-3DD67A84B592}" srcOrd="0" destOrd="0" presId="urn:microsoft.com/office/officeart/2005/8/layout/vList4"/>
    <dgm:cxn modelId="{908E7C98-2AEC-4815-B48B-67213CEA424A}" type="presOf" srcId="{C9913C7B-865A-445A-A065-DE99764F4B0F}" destId="{517A581D-0066-4462-A620-2148C3BCD98F}" srcOrd="1" destOrd="0" presId="urn:microsoft.com/office/officeart/2005/8/layout/vList4"/>
    <dgm:cxn modelId="{5C6D7215-61DD-4265-8540-53C0B060E361}" type="presOf" srcId="{D3941352-9056-4C41-BF6F-F517E74A75A4}" destId="{1DB776B6-DB84-4C30-AF38-8C9AFFDF4817}" srcOrd="1" destOrd="0" presId="urn:microsoft.com/office/officeart/2005/8/layout/vList4"/>
    <dgm:cxn modelId="{BFACFC41-DF50-4287-B053-6515A93EE50F}" srcId="{B1E4923B-B90E-4E7B-A672-C82E69EFAD2F}" destId="{C9913C7B-865A-445A-A065-DE99764F4B0F}" srcOrd="0" destOrd="0" parTransId="{81C00466-A77B-4239-93D3-7F9EFC78192B}" sibTransId="{4AFFC422-53B2-49CA-82CE-DCFEF5D131D4}"/>
    <dgm:cxn modelId="{FD70B161-C5C0-4E4D-B579-1FDFBFEE05B1}" srcId="{B1E4923B-B90E-4E7B-A672-C82E69EFAD2F}" destId="{832ACAF9-1DB5-4A38-9F7D-4C3874C9C5A8}" srcOrd="2" destOrd="0" parTransId="{D972D98C-4036-4A30-AB5B-D0BFBF6AAA88}" sibTransId="{E115F5D8-1197-482E-B279-F35C60CBF205}"/>
    <dgm:cxn modelId="{ACF33A40-44B0-4031-B418-3EBB46E4C809}" type="presOf" srcId="{832ACAF9-1DB5-4A38-9F7D-4C3874C9C5A8}" destId="{8CD6FC31-7DBC-4831-B44E-AE03BD913E35}" srcOrd="1" destOrd="0" presId="urn:microsoft.com/office/officeart/2005/8/layout/vList4"/>
    <dgm:cxn modelId="{89C3E365-AEA6-418D-92D8-683188AF561C}" type="presOf" srcId="{C9913C7B-865A-445A-A065-DE99764F4B0F}" destId="{60468E8B-32CA-42E3-A851-83E0E7F0F9B1}" srcOrd="0" destOrd="0" presId="urn:microsoft.com/office/officeart/2005/8/layout/vList4"/>
    <dgm:cxn modelId="{E0084EDD-B645-471D-9735-B469DF05FB09}" type="presOf" srcId="{B1E4923B-B90E-4E7B-A672-C82E69EFAD2F}" destId="{EE98C05E-6976-4899-86C5-08592D52856C}" srcOrd="0" destOrd="0" presId="urn:microsoft.com/office/officeart/2005/8/layout/vList4"/>
    <dgm:cxn modelId="{269A8F2B-8161-4938-8C74-202E6A32E1A9}" type="presOf" srcId="{832ACAF9-1DB5-4A38-9F7D-4C3874C9C5A8}" destId="{67820527-68E6-4C78-A14F-7A994B7B05A6}" srcOrd="0" destOrd="0" presId="urn:microsoft.com/office/officeart/2005/8/layout/vList4"/>
    <dgm:cxn modelId="{66B3D786-115E-4CFD-ADA1-C946E3454AAF}" srcId="{B1E4923B-B90E-4E7B-A672-C82E69EFAD2F}" destId="{D3941352-9056-4C41-BF6F-F517E74A75A4}" srcOrd="1" destOrd="0" parTransId="{F609770C-1552-42AA-9EAF-9C583C305173}" sibTransId="{203AA08A-E57D-47D3-BA44-A0D971ED70FC}"/>
    <dgm:cxn modelId="{2824172F-AA79-4C4F-8B35-700461F51FAC}" type="presOf" srcId="{714557E7-0400-4CA4-8756-B5BA6B7205F2}" destId="{D524FA7E-E212-4F0D-B4BB-EFEE88C677C8}" srcOrd="1" destOrd="0" presId="urn:microsoft.com/office/officeart/2005/8/layout/vList4"/>
    <dgm:cxn modelId="{F475DFCF-8820-4677-8F82-497BA2CFCAE0}" type="presOf" srcId="{D3941352-9056-4C41-BF6F-F517E74A75A4}" destId="{8508B978-9C03-440F-82B1-EE9CDD43CFD8}" srcOrd="0" destOrd="0" presId="urn:microsoft.com/office/officeart/2005/8/layout/vList4"/>
    <dgm:cxn modelId="{45A45D77-B24D-4D94-B596-9481F5173A10}" type="presParOf" srcId="{EE98C05E-6976-4899-86C5-08592D52856C}" destId="{F57F98D3-3419-4554-A815-7205E500F8B4}" srcOrd="0" destOrd="0" presId="urn:microsoft.com/office/officeart/2005/8/layout/vList4"/>
    <dgm:cxn modelId="{FF3BE31D-F430-4441-A477-5FEDC77B8C18}" type="presParOf" srcId="{F57F98D3-3419-4554-A815-7205E500F8B4}" destId="{60468E8B-32CA-42E3-A851-83E0E7F0F9B1}" srcOrd="0" destOrd="0" presId="urn:microsoft.com/office/officeart/2005/8/layout/vList4"/>
    <dgm:cxn modelId="{CB74B96F-17CB-43A1-A220-F4AF40622A8F}" type="presParOf" srcId="{F57F98D3-3419-4554-A815-7205E500F8B4}" destId="{982FFEBB-4B97-4C28-A195-D672515D2090}" srcOrd="1" destOrd="0" presId="urn:microsoft.com/office/officeart/2005/8/layout/vList4"/>
    <dgm:cxn modelId="{68A86A7C-1C3A-4950-B4A5-4E302822635F}" type="presParOf" srcId="{F57F98D3-3419-4554-A815-7205E500F8B4}" destId="{517A581D-0066-4462-A620-2148C3BCD98F}" srcOrd="2" destOrd="0" presId="urn:microsoft.com/office/officeart/2005/8/layout/vList4"/>
    <dgm:cxn modelId="{4510DE7C-1C20-42AB-9F63-23D9AE9CD8CC}" type="presParOf" srcId="{EE98C05E-6976-4899-86C5-08592D52856C}" destId="{8B8F034F-C5B6-4BCC-A4BF-D2443EC696E4}" srcOrd="1" destOrd="0" presId="urn:microsoft.com/office/officeart/2005/8/layout/vList4"/>
    <dgm:cxn modelId="{C48D56D7-DC53-43EC-9606-4EC1C31383AF}" type="presParOf" srcId="{EE98C05E-6976-4899-86C5-08592D52856C}" destId="{D7971246-4956-4798-916F-B698234E912C}" srcOrd="2" destOrd="0" presId="urn:microsoft.com/office/officeart/2005/8/layout/vList4"/>
    <dgm:cxn modelId="{DF5A53A1-2482-49F8-B51E-4B8A7AA16F00}" type="presParOf" srcId="{D7971246-4956-4798-916F-B698234E912C}" destId="{8508B978-9C03-440F-82B1-EE9CDD43CFD8}" srcOrd="0" destOrd="0" presId="urn:microsoft.com/office/officeart/2005/8/layout/vList4"/>
    <dgm:cxn modelId="{501BCABD-64C9-439D-B22B-2E285AACC116}" type="presParOf" srcId="{D7971246-4956-4798-916F-B698234E912C}" destId="{94D69D61-1565-469B-88BF-6E85C70996DB}" srcOrd="1" destOrd="0" presId="urn:microsoft.com/office/officeart/2005/8/layout/vList4"/>
    <dgm:cxn modelId="{A39D30C2-69F1-4705-BFA0-2D203DEEBFFB}" type="presParOf" srcId="{D7971246-4956-4798-916F-B698234E912C}" destId="{1DB776B6-DB84-4C30-AF38-8C9AFFDF4817}" srcOrd="2" destOrd="0" presId="urn:microsoft.com/office/officeart/2005/8/layout/vList4"/>
    <dgm:cxn modelId="{EB350557-77CC-468E-8959-8879B01CC32E}" type="presParOf" srcId="{EE98C05E-6976-4899-86C5-08592D52856C}" destId="{507C3C59-3F8F-4E03-AD9F-5620A85F7BDC}" srcOrd="3" destOrd="0" presId="urn:microsoft.com/office/officeart/2005/8/layout/vList4"/>
    <dgm:cxn modelId="{7C35DA54-C943-42F2-90AF-1D347F350E82}" type="presParOf" srcId="{EE98C05E-6976-4899-86C5-08592D52856C}" destId="{360E2D15-6639-4374-B610-77B01C37739E}" srcOrd="4" destOrd="0" presId="urn:microsoft.com/office/officeart/2005/8/layout/vList4"/>
    <dgm:cxn modelId="{BE051FAF-5CFC-4D4A-B1D4-1BDD73CFA0CF}" type="presParOf" srcId="{360E2D15-6639-4374-B610-77B01C37739E}" destId="{67820527-68E6-4C78-A14F-7A994B7B05A6}" srcOrd="0" destOrd="0" presId="urn:microsoft.com/office/officeart/2005/8/layout/vList4"/>
    <dgm:cxn modelId="{EF2DB41F-134F-4BF4-AAB2-0CE61BE37119}" type="presParOf" srcId="{360E2D15-6639-4374-B610-77B01C37739E}" destId="{B6E26344-7ABF-473A-A4F0-133AFB74B5FC}" srcOrd="1" destOrd="0" presId="urn:microsoft.com/office/officeart/2005/8/layout/vList4"/>
    <dgm:cxn modelId="{CBF2CB62-216F-4B41-BA1C-0FDBF266FE76}" type="presParOf" srcId="{360E2D15-6639-4374-B610-77B01C37739E}" destId="{8CD6FC31-7DBC-4831-B44E-AE03BD913E35}" srcOrd="2" destOrd="0" presId="urn:microsoft.com/office/officeart/2005/8/layout/vList4"/>
    <dgm:cxn modelId="{A52E16F0-1164-4667-81AC-A5C83B3F1C63}" type="presParOf" srcId="{EE98C05E-6976-4899-86C5-08592D52856C}" destId="{8B0246D4-5A58-4B35-94BD-1A99A15F99A3}" srcOrd="5" destOrd="0" presId="urn:microsoft.com/office/officeart/2005/8/layout/vList4"/>
    <dgm:cxn modelId="{A8193125-B3F6-4164-8D36-E2347AD8C74E}" type="presParOf" srcId="{EE98C05E-6976-4899-86C5-08592D52856C}" destId="{314F0EDC-D84E-4777-A5BD-ADAFE56B6F8E}" srcOrd="6" destOrd="0" presId="urn:microsoft.com/office/officeart/2005/8/layout/vList4"/>
    <dgm:cxn modelId="{6AADC292-1E13-40EF-B0F0-607E8B6FED8E}" type="presParOf" srcId="{314F0EDC-D84E-4777-A5BD-ADAFE56B6F8E}" destId="{CD0D09F6-4CFA-4DC2-84C1-3DD67A84B592}" srcOrd="0" destOrd="0" presId="urn:microsoft.com/office/officeart/2005/8/layout/vList4"/>
    <dgm:cxn modelId="{5AED8091-C2FD-4F06-99A4-7EEA68AA436F}" type="presParOf" srcId="{314F0EDC-D84E-4777-A5BD-ADAFE56B6F8E}" destId="{7596A4C5-4A9F-4F62-ABDE-C20363399BED}" srcOrd="1" destOrd="0" presId="urn:microsoft.com/office/officeart/2005/8/layout/vList4"/>
    <dgm:cxn modelId="{5C0C71A4-0FA8-407B-91F1-DFEA5DD1CEE5}" type="presParOf" srcId="{314F0EDC-D84E-4777-A5BD-ADAFE56B6F8E}" destId="{D524FA7E-E212-4F0D-B4BB-EFEE88C677C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29E1CD-2D2F-46FF-8A4B-1246EC30238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3DBF7778-EFDE-4D69-83C5-9381E256D065}">
      <dgm:prSet custT="1"/>
      <dgm:spPr/>
      <dgm:t>
        <a:bodyPr/>
        <a:lstStyle/>
        <a:p>
          <a:pPr rtl="0"/>
          <a:r>
            <a:rPr lang="de-CH" sz="1700" b="1" dirty="0" smtClean="0">
              <a:latin typeface="+mj-lt"/>
              <a:cs typeface="Calibri" pitchFamily="34" charset="0"/>
            </a:rPr>
            <a:t>Methoden-kompetenzen</a:t>
          </a:r>
          <a:endParaRPr lang="de-CH" sz="1700" dirty="0">
            <a:latin typeface="+mj-lt"/>
            <a:cs typeface="Calibri" pitchFamily="34" charset="0"/>
          </a:endParaRPr>
        </a:p>
      </dgm:t>
    </dgm:pt>
    <dgm:pt modelId="{1C68FB9A-37EA-4E3C-9F8D-D4C610247DBE}" type="parTrans" cxnId="{6BAA0A0E-EA3B-4E75-9091-C7B723E965F6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4CEBC5DF-4002-4DE1-A0F7-5627EA7BB092}" type="sibTrans" cxnId="{6BAA0A0E-EA3B-4E75-9091-C7B723E965F6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2BB76391-43F0-4ABB-9A35-C138A3DBF4D5}">
      <dgm:prSet/>
      <dgm:spPr/>
      <dgm:t>
        <a:bodyPr/>
        <a:lstStyle/>
        <a:p>
          <a:pPr rtl="0"/>
          <a:r>
            <a:rPr lang="de-CH" dirty="0" smtClean="0">
              <a:latin typeface="+mj-lt"/>
            </a:rPr>
            <a:t>2.1 </a:t>
          </a:r>
          <a:r>
            <a:rPr lang="de-CH" dirty="0" smtClean="0">
              <a:solidFill>
                <a:schemeClr val="tx2">
                  <a:lumMod val="50000"/>
                </a:schemeClr>
              </a:solidFill>
              <a:latin typeface="+mj-lt"/>
            </a:rPr>
            <a:t>Effizientes und systematisches Arbeiten</a:t>
          </a:r>
          <a:endParaRPr lang="de-CH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D11C2085-E844-4EE3-A8A7-B4A7241646C9}" type="parTrans" cxnId="{7F1BCC92-585A-4134-A0DA-3FF7A549DC09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837A5185-9593-4650-AC9E-FF9365B4BF97}" type="sibTrans" cxnId="{7F1BCC92-585A-4134-A0DA-3FF7A549DC09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338074F8-B3A3-49AB-A28B-A87091A62AAB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+mj-lt"/>
            </a:rPr>
            <a:t>2.2 Vernetztes Denken und Handeln</a:t>
          </a:r>
          <a:endParaRPr lang="de-CH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D20BFE39-5C04-4FBD-83EE-EE55AF2B5D88}" type="parTrans" cxnId="{BEE7CB51-A0E3-4C1E-A231-4574EA42AA61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3B084FFF-F1D0-4274-BA67-527FF8F0D750}" type="sibTrans" cxnId="{BEE7CB51-A0E3-4C1E-A231-4574EA42AA61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9A7980E5-A5F5-435E-86E1-EC608C0D75EF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+mj-lt"/>
            </a:rPr>
            <a:t>2.3 Erfolgreiches Beraten und Verhandeln</a:t>
          </a:r>
          <a:endParaRPr lang="de-CH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132B1149-3D62-4F6C-B025-2BAA711629D8}" type="parTrans" cxnId="{41F4C221-334B-4961-8F72-594BCB8B6CE5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A7CCD43F-7117-434A-AB15-5484EE8B2A9B}" type="sibTrans" cxnId="{41F4C221-334B-4961-8F72-594BCB8B6CE5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0D072D87-474D-4555-ACD2-F5F641CAC779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+mj-lt"/>
            </a:rPr>
            <a:t>2.4 Wirksames Präsentieren</a:t>
          </a:r>
          <a:endParaRPr lang="de-CH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6C7FC945-E5B8-4D5F-8ADD-F24A3480CEF5}" type="parTrans" cxnId="{68540BB9-4832-45F8-A8E4-0F0F89805F01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186D0089-9C7D-4FC8-B519-86D27FAF7508}" type="sibTrans" cxnId="{68540BB9-4832-45F8-A8E4-0F0F89805F01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28610809-51B1-40CF-B365-5962F5316DE2}">
      <dgm:prSet custT="1"/>
      <dgm:spPr/>
      <dgm:t>
        <a:bodyPr/>
        <a:lstStyle/>
        <a:p>
          <a:pPr rtl="0"/>
          <a:r>
            <a:rPr lang="de-CH" sz="1700" b="1" dirty="0" smtClean="0">
              <a:latin typeface="+mj-lt"/>
            </a:rPr>
            <a:t>Sozial- und Selbstkompe-tenzen</a:t>
          </a:r>
          <a:endParaRPr lang="de-CH" sz="1700" dirty="0">
            <a:latin typeface="+mj-lt"/>
          </a:endParaRPr>
        </a:p>
      </dgm:t>
    </dgm:pt>
    <dgm:pt modelId="{68641C3B-F5FC-4DAD-AFEA-768FBEBC14CC}" type="parTrans" cxnId="{C4FD1371-0E93-4124-AD42-E63AEBE99485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0BB39180-78A9-41BB-8B23-BBF884BB3082}" type="sibTrans" cxnId="{C4FD1371-0E93-4124-AD42-E63AEBE99485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1900970E-3775-4B06-A346-75E40D4AE443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+mj-lt"/>
            </a:rPr>
            <a:t>3.1 Leistungsbereitschaft</a:t>
          </a:r>
          <a:endParaRPr lang="de-CH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30C15BA1-D6A3-431E-BA82-DDCD877B126B}" type="parTrans" cxnId="{406DD9DF-5892-4B66-9A7F-C37FC298E845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68B01C4C-F50C-4D9F-BDE8-F19CF497D4F7}" type="sibTrans" cxnId="{406DD9DF-5892-4B66-9A7F-C37FC298E845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CD563473-5D41-4D7F-A194-D9919DCB5FBD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+mj-lt"/>
            </a:rPr>
            <a:t>3.2 Kommunikationsfähigkeit</a:t>
          </a:r>
          <a:endParaRPr lang="de-CH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1C184283-026C-42DC-80BB-BC3AEBBD245F}" type="parTrans" cxnId="{B4E6A4F5-19F6-4716-9D46-FC7282AD414B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992547EE-5B12-4E2D-B436-D0A74623D01A}" type="sibTrans" cxnId="{B4E6A4F5-19F6-4716-9D46-FC7282AD414B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D5F03D97-CB66-463C-8A8A-9065D9F49CB9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+mj-lt"/>
            </a:rPr>
            <a:t>3.3 Teamfähigkeit</a:t>
          </a:r>
          <a:endParaRPr lang="de-CH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D99ED093-4458-4107-818B-94FEF283603D}" type="parTrans" cxnId="{54E1DE8C-11EF-4F47-9130-7DB60C76D428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1FAA3949-E827-46E2-83C5-3DC20EC98D6C}" type="sibTrans" cxnId="{54E1DE8C-11EF-4F47-9130-7DB60C76D428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F5DB395A-A2DD-40DB-94B0-3453C3A6E308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+mj-lt"/>
            </a:rPr>
            <a:t>3.4 Umgangsformen</a:t>
          </a:r>
          <a:endParaRPr lang="de-CH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53BBFA03-0C4D-46D9-8388-99091FEE7E3C}" type="parTrans" cxnId="{BFA58E88-D4A9-4F0A-A027-9B4F38E6DF31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6F9F9BA7-A2C4-4E12-A7A6-1A60CFE9B60D}" type="sibTrans" cxnId="{BFA58E88-D4A9-4F0A-A027-9B4F38E6DF31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900D04FA-2F3D-4584-A918-DC954C407CD8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+mj-lt"/>
            </a:rPr>
            <a:t>3.5 Lernfähigkeit</a:t>
          </a:r>
          <a:endParaRPr lang="de-CH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EE315ABB-07E0-4947-B9F0-0B25F2027101}" type="parTrans" cxnId="{1A68C58A-D8F3-4E91-B32E-55C87B4E0AAB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DB8601C9-427C-42AE-A152-0F239B679FD1}" type="sibTrans" cxnId="{1A68C58A-D8F3-4E91-B32E-55C87B4E0AAB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B72462D4-2B59-4499-ABE5-0BD46CC11008}">
      <dgm:prSet/>
      <dgm:spPr/>
      <dgm:t>
        <a:bodyPr/>
        <a:lstStyle/>
        <a:p>
          <a:pPr rtl="0"/>
          <a:r>
            <a:rPr lang="de-CH" dirty="0" smtClean="0">
              <a:solidFill>
                <a:schemeClr val="tx2">
                  <a:lumMod val="50000"/>
                </a:schemeClr>
              </a:solidFill>
              <a:latin typeface="+mj-lt"/>
            </a:rPr>
            <a:t>3.6 Ökologisches Bewusstsein</a:t>
          </a:r>
          <a:endParaRPr lang="de-CH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D623E68A-1B51-40EB-9F75-16E48F621BB2}" type="parTrans" cxnId="{0F2E355E-8B6B-4F25-B962-127930C0BDC1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C234B845-6A79-4FC5-93F5-4DEE97F144DA}" type="sibTrans" cxnId="{0F2E355E-8B6B-4F25-B962-127930C0BDC1}">
      <dgm:prSet/>
      <dgm:spPr/>
      <dgm:t>
        <a:bodyPr/>
        <a:lstStyle/>
        <a:p>
          <a:endParaRPr lang="de-CH">
            <a:latin typeface="+mj-lt"/>
          </a:endParaRPr>
        </a:p>
      </dgm:t>
    </dgm:pt>
    <dgm:pt modelId="{F4DFEF41-1166-4733-AD43-37EC8D3241A1}" type="pres">
      <dgm:prSet presAssocID="{1029E1CD-2D2F-46FF-8A4B-1246EC30238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e-CH"/>
        </a:p>
      </dgm:t>
    </dgm:pt>
    <dgm:pt modelId="{C6F4D14E-E8AE-49D9-BA8E-24D1C2C0F070}" type="pres">
      <dgm:prSet presAssocID="{3DBF7778-EFDE-4D69-83C5-9381E256D065}" presName="thickLine" presStyleLbl="alignNode1" presStyleIdx="0" presStyleCnt="2"/>
      <dgm:spPr/>
      <dgm:t>
        <a:bodyPr/>
        <a:lstStyle/>
        <a:p>
          <a:endParaRPr lang="de-CH"/>
        </a:p>
      </dgm:t>
    </dgm:pt>
    <dgm:pt modelId="{F70A6959-6D0E-4F32-8396-347536A0AA9F}" type="pres">
      <dgm:prSet presAssocID="{3DBF7778-EFDE-4D69-83C5-9381E256D065}" presName="horz1" presStyleCnt="0"/>
      <dgm:spPr/>
      <dgm:t>
        <a:bodyPr/>
        <a:lstStyle/>
        <a:p>
          <a:endParaRPr lang="de-CH"/>
        </a:p>
      </dgm:t>
    </dgm:pt>
    <dgm:pt modelId="{B48F95AC-51BA-4B2E-9323-9A3EF390EAD1}" type="pres">
      <dgm:prSet presAssocID="{3DBF7778-EFDE-4D69-83C5-9381E256D065}" presName="tx1" presStyleLbl="revTx" presStyleIdx="0" presStyleCnt="12"/>
      <dgm:spPr/>
      <dgm:t>
        <a:bodyPr/>
        <a:lstStyle/>
        <a:p>
          <a:endParaRPr lang="de-CH"/>
        </a:p>
      </dgm:t>
    </dgm:pt>
    <dgm:pt modelId="{50EBBB72-871D-4353-9334-0A815C3480E8}" type="pres">
      <dgm:prSet presAssocID="{3DBF7778-EFDE-4D69-83C5-9381E256D065}" presName="vert1" presStyleCnt="0"/>
      <dgm:spPr/>
      <dgm:t>
        <a:bodyPr/>
        <a:lstStyle/>
        <a:p>
          <a:endParaRPr lang="de-CH"/>
        </a:p>
      </dgm:t>
    </dgm:pt>
    <dgm:pt modelId="{289E3A32-60EE-4638-BB66-CE624BE18DD1}" type="pres">
      <dgm:prSet presAssocID="{2BB76391-43F0-4ABB-9A35-C138A3DBF4D5}" presName="vertSpace2a" presStyleCnt="0"/>
      <dgm:spPr/>
      <dgm:t>
        <a:bodyPr/>
        <a:lstStyle/>
        <a:p>
          <a:endParaRPr lang="de-CH"/>
        </a:p>
      </dgm:t>
    </dgm:pt>
    <dgm:pt modelId="{08FD7D43-ACAE-46FC-9C5D-5D871C04968E}" type="pres">
      <dgm:prSet presAssocID="{2BB76391-43F0-4ABB-9A35-C138A3DBF4D5}" presName="horz2" presStyleCnt="0"/>
      <dgm:spPr/>
      <dgm:t>
        <a:bodyPr/>
        <a:lstStyle/>
        <a:p>
          <a:endParaRPr lang="de-CH"/>
        </a:p>
      </dgm:t>
    </dgm:pt>
    <dgm:pt modelId="{8E3EEA5D-D596-4393-A832-DB26DE656A70}" type="pres">
      <dgm:prSet presAssocID="{2BB76391-43F0-4ABB-9A35-C138A3DBF4D5}" presName="horzSpace2" presStyleCnt="0"/>
      <dgm:spPr/>
      <dgm:t>
        <a:bodyPr/>
        <a:lstStyle/>
        <a:p>
          <a:endParaRPr lang="de-CH"/>
        </a:p>
      </dgm:t>
    </dgm:pt>
    <dgm:pt modelId="{4D47706A-44E3-489B-87CA-B4F0908BE4A5}" type="pres">
      <dgm:prSet presAssocID="{2BB76391-43F0-4ABB-9A35-C138A3DBF4D5}" presName="tx2" presStyleLbl="revTx" presStyleIdx="1" presStyleCnt="12"/>
      <dgm:spPr/>
      <dgm:t>
        <a:bodyPr/>
        <a:lstStyle/>
        <a:p>
          <a:endParaRPr lang="de-CH"/>
        </a:p>
      </dgm:t>
    </dgm:pt>
    <dgm:pt modelId="{B366A451-9987-4BA3-9629-8F3CBB96D389}" type="pres">
      <dgm:prSet presAssocID="{2BB76391-43F0-4ABB-9A35-C138A3DBF4D5}" presName="vert2" presStyleCnt="0"/>
      <dgm:spPr/>
      <dgm:t>
        <a:bodyPr/>
        <a:lstStyle/>
        <a:p>
          <a:endParaRPr lang="de-CH"/>
        </a:p>
      </dgm:t>
    </dgm:pt>
    <dgm:pt modelId="{1CB407E0-9675-48E8-86C2-CF31817BFDD0}" type="pres">
      <dgm:prSet presAssocID="{2BB76391-43F0-4ABB-9A35-C138A3DBF4D5}" presName="thinLine2b" presStyleLbl="callout" presStyleIdx="0" presStyleCnt="10"/>
      <dgm:spPr/>
      <dgm:t>
        <a:bodyPr/>
        <a:lstStyle/>
        <a:p>
          <a:endParaRPr lang="de-CH"/>
        </a:p>
      </dgm:t>
    </dgm:pt>
    <dgm:pt modelId="{B712F8EC-D075-41FE-87A4-D9735EC42D14}" type="pres">
      <dgm:prSet presAssocID="{2BB76391-43F0-4ABB-9A35-C138A3DBF4D5}" presName="vertSpace2b" presStyleCnt="0"/>
      <dgm:spPr/>
      <dgm:t>
        <a:bodyPr/>
        <a:lstStyle/>
        <a:p>
          <a:endParaRPr lang="de-CH"/>
        </a:p>
      </dgm:t>
    </dgm:pt>
    <dgm:pt modelId="{1CDE973E-B219-4127-9ED9-E5D27418F452}" type="pres">
      <dgm:prSet presAssocID="{338074F8-B3A3-49AB-A28B-A87091A62AAB}" presName="horz2" presStyleCnt="0"/>
      <dgm:spPr/>
      <dgm:t>
        <a:bodyPr/>
        <a:lstStyle/>
        <a:p>
          <a:endParaRPr lang="de-CH"/>
        </a:p>
      </dgm:t>
    </dgm:pt>
    <dgm:pt modelId="{1DF2FF99-8364-4D2D-BA4B-2E645237FE1B}" type="pres">
      <dgm:prSet presAssocID="{338074F8-B3A3-49AB-A28B-A87091A62AAB}" presName="horzSpace2" presStyleCnt="0"/>
      <dgm:spPr/>
      <dgm:t>
        <a:bodyPr/>
        <a:lstStyle/>
        <a:p>
          <a:endParaRPr lang="de-CH"/>
        </a:p>
      </dgm:t>
    </dgm:pt>
    <dgm:pt modelId="{A47C6510-1CD4-44A5-9AF0-15FF64A91E0B}" type="pres">
      <dgm:prSet presAssocID="{338074F8-B3A3-49AB-A28B-A87091A62AAB}" presName="tx2" presStyleLbl="revTx" presStyleIdx="2" presStyleCnt="12"/>
      <dgm:spPr/>
      <dgm:t>
        <a:bodyPr/>
        <a:lstStyle/>
        <a:p>
          <a:endParaRPr lang="de-CH"/>
        </a:p>
      </dgm:t>
    </dgm:pt>
    <dgm:pt modelId="{58B90BC6-2020-47A4-ABA1-621A6B7E6267}" type="pres">
      <dgm:prSet presAssocID="{338074F8-B3A3-49AB-A28B-A87091A62AAB}" presName="vert2" presStyleCnt="0"/>
      <dgm:spPr/>
      <dgm:t>
        <a:bodyPr/>
        <a:lstStyle/>
        <a:p>
          <a:endParaRPr lang="de-CH"/>
        </a:p>
      </dgm:t>
    </dgm:pt>
    <dgm:pt modelId="{C5F70E57-8B49-4F24-B341-8F8ECB4333E8}" type="pres">
      <dgm:prSet presAssocID="{338074F8-B3A3-49AB-A28B-A87091A62AAB}" presName="thinLine2b" presStyleLbl="callout" presStyleIdx="1" presStyleCnt="10"/>
      <dgm:spPr/>
      <dgm:t>
        <a:bodyPr/>
        <a:lstStyle/>
        <a:p>
          <a:endParaRPr lang="de-CH"/>
        </a:p>
      </dgm:t>
    </dgm:pt>
    <dgm:pt modelId="{857AF544-B7F7-41F6-91A8-4A65E141CD4D}" type="pres">
      <dgm:prSet presAssocID="{338074F8-B3A3-49AB-A28B-A87091A62AAB}" presName="vertSpace2b" presStyleCnt="0"/>
      <dgm:spPr/>
      <dgm:t>
        <a:bodyPr/>
        <a:lstStyle/>
        <a:p>
          <a:endParaRPr lang="de-CH"/>
        </a:p>
      </dgm:t>
    </dgm:pt>
    <dgm:pt modelId="{3A796839-6535-4589-81D5-DA2CE9D5719E}" type="pres">
      <dgm:prSet presAssocID="{9A7980E5-A5F5-435E-86E1-EC608C0D75EF}" presName="horz2" presStyleCnt="0"/>
      <dgm:spPr/>
      <dgm:t>
        <a:bodyPr/>
        <a:lstStyle/>
        <a:p>
          <a:endParaRPr lang="de-CH"/>
        </a:p>
      </dgm:t>
    </dgm:pt>
    <dgm:pt modelId="{EC6DC86B-69A1-47B4-B527-6BD1DFC602BD}" type="pres">
      <dgm:prSet presAssocID="{9A7980E5-A5F5-435E-86E1-EC608C0D75EF}" presName="horzSpace2" presStyleCnt="0"/>
      <dgm:spPr/>
      <dgm:t>
        <a:bodyPr/>
        <a:lstStyle/>
        <a:p>
          <a:endParaRPr lang="de-CH"/>
        </a:p>
      </dgm:t>
    </dgm:pt>
    <dgm:pt modelId="{515B6451-EE3F-49DC-BAE4-995754350694}" type="pres">
      <dgm:prSet presAssocID="{9A7980E5-A5F5-435E-86E1-EC608C0D75EF}" presName="tx2" presStyleLbl="revTx" presStyleIdx="3" presStyleCnt="12"/>
      <dgm:spPr/>
      <dgm:t>
        <a:bodyPr/>
        <a:lstStyle/>
        <a:p>
          <a:endParaRPr lang="de-CH"/>
        </a:p>
      </dgm:t>
    </dgm:pt>
    <dgm:pt modelId="{3B3304AF-2BBE-49B9-A403-B3F3775AF0F8}" type="pres">
      <dgm:prSet presAssocID="{9A7980E5-A5F5-435E-86E1-EC608C0D75EF}" presName="vert2" presStyleCnt="0"/>
      <dgm:spPr/>
      <dgm:t>
        <a:bodyPr/>
        <a:lstStyle/>
        <a:p>
          <a:endParaRPr lang="de-CH"/>
        </a:p>
      </dgm:t>
    </dgm:pt>
    <dgm:pt modelId="{CA535BA3-91C3-4103-875B-095E4FA18163}" type="pres">
      <dgm:prSet presAssocID="{9A7980E5-A5F5-435E-86E1-EC608C0D75EF}" presName="thinLine2b" presStyleLbl="callout" presStyleIdx="2" presStyleCnt="10"/>
      <dgm:spPr/>
      <dgm:t>
        <a:bodyPr/>
        <a:lstStyle/>
        <a:p>
          <a:endParaRPr lang="de-CH"/>
        </a:p>
      </dgm:t>
    </dgm:pt>
    <dgm:pt modelId="{DCD3A6D7-9B39-4671-9984-69A5C1EC6A74}" type="pres">
      <dgm:prSet presAssocID="{9A7980E5-A5F5-435E-86E1-EC608C0D75EF}" presName="vertSpace2b" presStyleCnt="0"/>
      <dgm:spPr/>
      <dgm:t>
        <a:bodyPr/>
        <a:lstStyle/>
        <a:p>
          <a:endParaRPr lang="de-CH"/>
        </a:p>
      </dgm:t>
    </dgm:pt>
    <dgm:pt modelId="{DE9CE970-6BFF-41AE-A19D-F47D0F96DD45}" type="pres">
      <dgm:prSet presAssocID="{0D072D87-474D-4555-ACD2-F5F641CAC779}" presName="horz2" presStyleCnt="0"/>
      <dgm:spPr/>
      <dgm:t>
        <a:bodyPr/>
        <a:lstStyle/>
        <a:p>
          <a:endParaRPr lang="de-CH"/>
        </a:p>
      </dgm:t>
    </dgm:pt>
    <dgm:pt modelId="{713FCC0F-4660-410B-B019-932D4E951418}" type="pres">
      <dgm:prSet presAssocID="{0D072D87-474D-4555-ACD2-F5F641CAC779}" presName="horzSpace2" presStyleCnt="0"/>
      <dgm:spPr/>
      <dgm:t>
        <a:bodyPr/>
        <a:lstStyle/>
        <a:p>
          <a:endParaRPr lang="de-CH"/>
        </a:p>
      </dgm:t>
    </dgm:pt>
    <dgm:pt modelId="{FAAD4868-72E9-430C-ADE9-B3817972CC14}" type="pres">
      <dgm:prSet presAssocID="{0D072D87-474D-4555-ACD2-F5F641CAC779}" presName="tx2" presStyleLbl="revTx" presStyleIdx="4" presStyleCnt="12"/>
      <dgm:spPr/>
      <dgm:t>
        <a:bodyPr/>
        <a:lstStyle/>
        <a:p>
          <a:endParaRPr lang="de-CH"/>
        </a:p>
      </dgm:t>
    </dgm:pt>
    <dgm:pt modelId="{07DA6D43-B3C1-4F7D-8B50-FC076E6BC2E4}" type="pres">
      <dgm:prSet presAssocID="{0D072D87-474D-4555-ACD2-F5F641CAC779}" presName="vert2" presStyleCnt="0"/>
      <dgm:spPr/>
      <dgm:t>
        <a:bodyPr/>
        <a:lstStyle/>
        <a:p>
          <a:endParaRPr lang="de-CH"/>
        </a:p>
      </dgm:t>
    </dgm:pt>
    <dgm:pt modelId="{DF6C661B-ACE9-48FC-984D-7E446D78CAC4}" type="pres">
      <dgm:prSet presAssocID="{0D072D87-474D-4555-ACD2-F5F641CAC779}" presName="thinLine2b" presStyleLbl="callout" presStyleIdx="3" presStyleCnt="10"/>
      <dgm:spPr/>
      <dgm:t>
        <a:bodyPr/>
        <a:lstStyle/>
        <a:p>
          <a:endParaRPr lang="de-CH"/>
        </a:p>
      </dgm:t>
    </dgm:pt>
    <dgm:pt modelId="{A6267134-6A92-4B7C-A0D8-9F255AA7E161}" type="pres">
      <dgm:prSet presAssocID="{0D072D87-474D-4555-ACD2-F5F641CAC779}" presName="vertSpace2b" presStyleCnt="0"/>
      <dgm:spPr/>
      <dgm:t>
        <a:bodyPr/>
        <a:lstStyle/>
        <a:p>
          <a:endParaRPr lang="de-CH"/>
        </a:p>
      </dgm:t>
    </dgm:pt>
    <dgm:pt modelId="{7871535F-63D2-4E7C-8302-72763F1D724B}" type="pres">
      <dgm:prSet presAssocID="{28610809-51B1-40CF-B365-5962F5316DE2}" presName="thickLine" presStyleLbl="alignNode1" presStyleIdx="1" presStyleCnt="2"/>
      <dgm:spPr/>
      <dgm:t>
        <a:bodyPr/>
        <a:lstStyle/>
        <a:p>
          <a:endParaRPr lang="de-CH"/>
        </a:p>
      </dgm:t>
    </dgm:pt>
    <dgm:pt modelId="{D30A7AF6-AD01-4F3F-93BE-C6AC46C83961}" type="pres">
      <dgm:prSet presAssocID="{28610809-51B1-40CF-B365-5962F5316DE2}" presName="horz1" presStyleCnt="0"/>
      <dgm:spPr/>
      <dgm:t>
        <a:bodyPr/>
        <a:lstStyle/>
        <a:p>
          <a:endParaRPr lang="de-CH"/>
        </a:p>
      </dgm:t>
    </dgm:pt>
    <dgm:pt modelId="{5FFE6935-8EEB-421B-A9D6-BB05AEE7081A}" type="pres">
      <dgm:prSet presAssocID="{28610809-51B1-40CF-B365-5962F5316DE2}" presName="tx1" presStyleLbl="revTx" presStyleIdx="5" presStyleCnt="12"/>
      <dgm:spPr/>
      <dgm:t>
        <a:bodyPr/>
        <a:lstStyle/>
        <a:p>
          <a:endParaRPr lang="de-CH"/>
        </a:p>
      </dgm:t>
    </dgm:pt>
    <dgm:pt modelId="{FD0A977C-47FA-4D09-B509-CF3B88987085}" type="pres">
      <dgm:prSet presAssocID="{28610809-51B1-40CF-B365-5962F5316DE2}" presName="vert1" presStyleCnt="0"/>
      <dgm:spPr/>
      <dgm:t>
        <a:bodyPr/>
        <a:lstStyle/>
        <a:p>
          <a:endParaRPr lang="de-CH"/>
        </a:p>
      </dgm:t>
    </dgm:pt>
    <dgm:pt modelId="{11BDE599-A46E-4BC6-8A4C-45BD0E103A83}" type="pres">
      <dgm:prSet presAssocID="{1900970E-3775-4B06-A346-75E40D4AE443}" presName="vertSpace2a" presStyleCnt="0"/>
      <dgm:spPr/>
      <dgm:t>
        <a:bodyPr/>
        <a:lstStyle/>
        <a:p>
          <a:endParaRPr lang="de-CH"/>
        </a:p>
      </dgm:t>
    </dgm:pt>
    <dgm:pt modelId="{9BDFC5C2-E6D3-4244-A5D6-65576300F67D}" type="pres">
      <dgm:prSet presAssocID="{1900970E-3775-4B06-A346-75E40D4AE443}" presName="horz2" presStyleCnt="0"/>
      <dgm:spPr/>
      <dgm:t>
        <a:bodyPr/>
        <a:lstStyle/>
        <a:p>
          <a:endParaRPr lang="de-CH"/>
        </a:p>
      </dgm:t>
    </dgm:pt>
    <dgm:pt modelId="{2F450910-059C-44A3-B862-0D78AA8E98D9}" type="pres">
      <dgm:prSet presAssocID="{1900970E-3775-4B06-A346-75E40D4AE443}" presName="horzSpace2" presStyleCnt="0"/>
      <dgm:spPr/>
      <dgm:t>
        <a:bodyPr/>
        <a:lstStyle/>
        <a:p>
          <a:endParaRPr lang="de-CH"/>
        </a:p>
      </dgm:t>
    </dgm:pt>
    <dgm:pt modelId="{3D39160A-F25A-4DE4-9750-2D7E4B51A92F}" type="pres">
      <dgm:prSet presAssocID="{1900970E-3775-4B06-A346-75E40D4AE443}" presName="tx2" presStyleLbl="revTx" presStyleIdx="6" presStyleCnt="12"/>
      <dgm:spPr/>
      <dgm:t>
        <a:bodyPr/>
        <a:lstStyle/>
        <a:p>
          <a:endParaRPr lang="de-CH"/>
        </a:p>
      </dgm:t>
    </dgm:pt>
    <dgm:pt modelId="{2A65E3BE-7909-4C65-B217-8AC231E17913}" type="pres">
      <dgm:prSet presAssocID="{1900970E-3775-4B06-A346-75E40D4AE443}" presName="vert2" presStyleCnt="0"/>
      <dgm:spPr/>
      <dgm:t>
        <a:bodyPr/>
        <a:lstStyle/>
        <a:p>
          <a:endParaRPr lang="de-CH"/>
        </a:p>
      </dgm:t>
    </dgm:pt>
    <dgm:pt modelId="{966FFBF2-B46E-41EF-AB0B-D30FAFA4436F}" type="pres">
      <dgm:prSet presAssocID="{1900970E-3775-4B06-A346-75E40D4AE443}" presName="thinLine2b" presStyleLbl="callout" presStyleIdx="4" presStyleCnt="10"/>
      <dgm:spPr/>
      <dgm:t>
        <a:bodyPr/>
        <a:lstStyle/>
        <a:p>
          <a:endParaRPr lang="de-CH"/>
        </a:p>
      </dgm:t>
    </dgm:pt>
    <dgm:pt modelId="{82E59798-9F46-4B7E-B20B-E13DA6B31EBD}" type="pres">
      <dgm:prSet presAssocID="{1900970E-3775-4B06-A346-75E40D4AE443}" presName="vertSpace2b" presStyleCnt="0"/>
      <dgm:spPr/>
      <dgm:t>
        <a:bodyPr/>
        <a:lstStyle/>
        <a:p>
          <a:endParaRPr lang="de-CH"/>
        </a:p>
      </dgm:t>
    </dgm:pt>
    <dgm:pt modelId="{D7DFABEB-781D-4DDB-97DB-FCBDF139830B}" type="pres">
      <dgm:prSet presAssocID="{CD563473-5D41-4D7F-A194-D9919DCB5FBD}" presName="horz2" presStyleCnt="0"/>
      <dgm:spPr/>
      <dgm:t>
        <a:bodyPr/>
        <a:lstStyle/>
        <a:p>
          <a:endParaRPr lang="de-CH"/>
        </a:p>
      </dgm:t>
    </dgm:pt>
    <dgm:pt modelId="{3C35D4FA-012B-4F42-A76C-05A4CBC79BC0}" type="pres">
      <dgm:prSet presAssocID="{CD563473-5D41-4D7F-A194-D9919DCB5FBD}" presName="horzSpace2" presStyleCnt="0"/>
      <dgm:spPr/>
      <dgm:t>
        <a:bodyPr/>
        <a:lstStyle/>
        <a:p>
          <a:endParaRPr lang="de-CH"/>
        </a:p>
      </dgm:t>
    </dgm:pt>
    <dgm:pt modelId="{DD62BBFB-8667-4068-BD3E-878FDBD0AE40}" type="pres">
      <dgm:prSet presAssocID="{CD563473-5D41-4D7F-A194-D9919DCB5FBD}" presName="tx2" presStyleLbl="revTx" presStyleIdx="7" presStyleCnt="12"/>
      <dgm:spPr/>
      <dgm:t>
        <a:bodyPr/>
        <a:lstStyle/>
        <a:p>
          <a:endParaRPr lang="de-CH"/>
        </a:p>
      </dgm:t>
    </dgm:pt>
    <dgm:pt modelId="{C46C91B2-C0EF-44B7-9375-3A72D1FFD996}" type="pres">
      <dgm:prSet presAssocID="{CD563473-5D41-4D7F-A194-D9919DCB5FBD}" presName="vert2" presStyleCnt="0"/>
      <dgm:spPr/>
      <dgm:t>
        <a:bodyPr/>
        <a:lstStyle/>
        <a:p>
          <a:endParaRPr lang="de-CH"/>
        </a:p>
      </dgm:t>
    </dgm:pt>
    <dgm:pt modelId="{7DCFF026-03A8-42C0-A447-C662239E8B55}" type="pres">
      <dgm:prSet presAssocID="{CD563473-5D41-4D7F-A194-D9919DCB5FBD}" presName="thinLine2b" presStyleLbl="callout" presStyleIdx="5" presStyleCnt="10"/>
      <dgm:spPr/>
      <dgm:t>
        <a:bodyPr/>
        <a:lstStyle/>
        <a:p>
          <a:endParaRPr lang="de-CH"/>
        </a:p>
      </dgm:t>
    </dgm:pt>
    <dgm:pt modelId="{B106246B-25B2-4718-807F-0959099C49E4}" type="pres">
      <dgm:prSet presAssocID="{CD563473-5D41-4D7F-A194-D9919DCB5FBD}" presName="vertSpace2b" presStyleCnt="0"/>
      <dgm:spPr/>
      <dgm:t>
        <a:bodyPr/>
        <a:lstStyle/>
        <a:p>
          <a:endParaRPr lang="de-CH"/>
        </a:p>
      </dgm:t>
    </dgm:pt>
    <dgm:pt modelId="{D0DE050D-E10C-4C3D-8CD0-BDC85C842888}" type="pres">
      <dgm:prSet presAssocID="{D5F03D97-CB66-463C-8A8A-9065D9F49CB9}" presName="horz2" presStyleCnt="0"/>
      <dgm:spPr/>
      <dgm:t>
        <a:bodyPr/>
        <a:lstStyle/>
        <a:p>
          <a:endParaRPr lang="de-CH"/>
        </a:p>
      </dgm:t>
    </dgm:pt>
    <dgm:pt modelId="{B328DBFA-8EDD-433F-885E-5CAADD4DA2AE}" type="pres">
      <dgm:prSet presAssocID="{D5F03D97-CB66-463C-8A8A-9065D9F49CB9}" presName="horzSpace2" presStyleCnt="0"/>
      <dgm:spPr/>
      <dgm:t>
        <a:bodyPr/>
        <a:lstStyle/>
        <a:p>
          <a:endParaRPr lang="de-CH"/>
        </a:p>
      </dgm:t>
    </dgm:pt>
    <dgm:pt modelId="{090F8CCA-8135-4D93-ACC1-701EEEB4DEC6}" type="pres">
      <dgm:prSet presAssocID="{D5F03D97-CB66-463C-8A8A-9065D9F49CB9}" presName="tx2" presStyleLbl="revTx" presStyleIdx="8" presStyleCnt="12"/>
      <dgm:spPr/>
      <dgm:t>
        <a:bodyPr/>
        <a:lstStyle/>
        <a:p>
          <a:endParaRPr lang="de-CH"/>
        </a:p>
      </dgm:t>
    </dgm:pt>
    <dgm:pt modelId="{CD9AB9B1-DEDC-436D-B2F6-4824D3D1C853}" type="pres">
      <dgm:prSet presAssocID="{D5F03D97-CB66-463C-8A8A-9065D9F49CB9}" presName="vert2" presStyleCnt="0"/>
      <dgm:spPr/>
      <dgm:t>
        <a:bodyPr/>
        <a:lstStyle/>
        <a:p>
          <a:endParaRPr lang="de-CH"/>
        </a:p>
      </dgm:t>
    </dgm:pt>
    <dgm:pt modelId="{2958B603-B1CA-4C65-9D9C-92D704CC40CD}" type="pres">
      <dgm:prSet presAssocID="{D5F03D97-CB66-463C-8A8A-9065D9F49CB9}" presName="thinLine2b" presStyleLbl="callout" presStyleIdx="6" presStyleCnt="10"/>
      <dgm:spPr/>
      <dgm:t>
        <a:bodyPr/>
        <a:lstStyle/>
        <a:p>
          <a:endParaRPr lang="de-CH"/>
        </a:p>
      </dgm:t>
    </dgm:pt>
    <dgm:pt modelId="{6543B606-16CD-444B-AF85-9E9241D0714A}" type="pres">
      <dgm:prSet presAssocID="{D5F03D97-CB66-463C-8A8A-9065D9F49CB9}" presName="vertSpace2b" presStyleCnt="0"/>
      <dgm:spPr/>
      <dgm:t>
        <a:bodyPr/>
        <a:lstStyle/>
        <a:p>
          <a:endParaRPr lang="de-CH"/>
        </a:p>
      </dgm:t>
    </dgm:pt>
    <dgm:pt modelId="{7A5E34E4-CAFC-46F5-A11F-05A5363F394E}" type="pres">
      <dgm:prSet presAssocID="{F5DB395A-A2DD-40DB-94B0-3453C3A6E308}" presName="horz2" presStyleCnt="0"/>
      <dgm:spPr/>
      <dgm:t>
        <a:bodyPr/>
        <a:lstStyle/>
        <a:p>
          <a:endParaRPr lang="de-CH"/>
        </a:p>
      </dgm:t>
    </dgm:pt>
    <dgm:pt modelId="{825E1176-32C1-4E25-ABE9-6861BC2DECC2}" type="pres">
      <dgm:prSet presAssocID="{F5DB395A-A2DD-40DB-94B0-3453C3A6E308}" presName="horzSpace2" presStyleCnt="0"/>
      <dgm:spPr/>
      <dgm:t>
        <a:bodyPr/>
        <a:lstStyle/>
        <a:p>
          <a:endParaRPr lang="de-CH"/>
        </a:p>
      </dgm:t>
    </dgm:pt>
    <dgm:pt modelId="{EC6C2C2C-57DC-41DD-9C09-E1C98B516D98}" type="pres">
      <dgm:prSet presAssocID="{F5DB395A-A2DD-40DB-94B0-3453C3A6E308}" presName="tx2" presStyleLbl="revTx" presStyleIdx="9" presStyleCnt="12"/>
      <dgm:spPr/>
      <dgm:t>
        <a:bodyPr/>
        <a:lstStyle/>
        <a:p>
          <a:endParaRPr lang="de-CH"/>
        </a:p>
      </dgm:t>
    </dgm:pt>
    <dgm:pt modelId="{351263A3-686B-452C-8AFC-0EE7F4BA38E7}" type="pres">
      <dgm:prSet presAssocID="{F5DB395A-A2DD-40DB-94B0-3453C3A6E308}" presName="vert2" presStyleCnt="0"/>
      <dgm:spPr/>
      <dgm:t>
        <a:bodyPr/>
        <a:lstStyle/>
        <a:p>
          <a:endParaRPr lang="de-CH"/>
        </a:p>
      </dgm:t>
    </dgm:pt>
    <dgm:pt modelId="{4EB83535-AA77-479A-8178-C8665C62F77B}" type="pres">
      <dgm:prSet presAssocID="{F5DB395A-A2DD-40DB-94B0-3453C3A6E308}" presName="thinLine2b" presStyleLbl="callout" presStyleIdx="7" presStyleCnt="10"/>
      <dgm:spPr/>
      <dgm:t>
        <a:bodyPr/>
        <a:lstStyle/>
        <a:p>
          <a:endParaRPr lang="de-CH"/>
        </a:p>
      </dgm:t>
    </dgm:pt>
    <dgm:pt modelId="{7BDB847F-F170-41AA-939F-EACF224CA0C5}" type="pres">
      <dgm:prSet presAssocID="{F5DB395A-A2DD-40DB-94B0-3453C3A6E308}" presName="vertSpace2b" presStyleCnt="0"/>
      <dgm:spPr/>
      <dgm:t>
        <a:bodyPr/>
        <a:lstStyle/>
        <a:p>
          <a:endParaRPr lang="de-CH"/>
        </a:p>
      </dgm:t>
    </dgm:pt>
    <dgm:pt modelId="{81FD4A82-B391-487B-9296-B3DEC6F21093}" type="pres">
      <dgm:prSet presAssocID="{900D04FA-2F3D-4584-A918-DC954C407CD8}" presName="horz2" presStyleCnt="0"/>
      <dgm:spPr/>
      <dgm:t>
        <a:bodyPr/>
        <a:lstStyle/>
        <a:p>
          <a:endParaRPr lang="de-CH"/>
        </a:p>
      </dgm:t>
    </dgm:pt>
    <dgm:pt modelId="{12EFAB35-3E88-4E9B-89FA-612669F5DC6C}" type="pres">
      <dgm:prSet presAssocID="{900D04FA-2F3D-4584-A918-DC954C407CD8}" presName="horzSpace2" presStyleCnt="0"/>
      <dgm:spPr/>
      <dgm:t>
        <a:bodyPr/>
        <a:lstStyle/>
        <a:p>
          <a:endParaRPr lang="de-CH"/>
        </a:p>
      </dgm:t>
    </dgm:pt>
    <dgm:pt modelId="{B39EB4DE-AB77-4CA1-926F-44F6D793C89A}" type="pres">
      <dgm:prSet presAssocID="{900D04FA-2F3D-4584-A918-DC954C407CD8}" presName="tx2" presStyleLbl="revTx" presStyleIdx="10" presStyleCnt="12"/>
      <dgm:spPr/>
      <dgm:t>
        <a:bodyPr/>
        <a:lstStyle/>
        <a:p>
          <a:endParaRPr lang="de-CH"/>
        </a:p>
      </dgm:t>
    </dgm:pt>
    <dgm:pt modelId="{FEB3B270-443C-4932-82E0-220911BE5AC1}" type="pres">
      <dgm:prSet presAssocID="{900D04FA-2F3D-4584-A918-DC954C407CD8}" presName="vert2" presStyleCnt="0"/>
      <dgm:spPr/>
      <dgm:t>
        <a:bodyPr/>
        <a:lstStyle/>
        <a:p>
          <a:endParaRPr lang="de-CH"/>
        </a:p>
      </dgm:t>
    </dgm:pt>
    <dgm:pt modelId="{B9BF5BC0-9340-421B-B7D1-7D879DBF8C2B}" type="pres">
      <dgm:prSet presAssocID="{900D04FA-2F3D-4584-A918-DC954C407CD8}" presName="thinLine2b" presStyleLbl="callout" presStyleIdx="8" presStyleCnt="10"/>
      <dgm:spPr/>
      <dgm:t>
        <a:bodyPr/>
        <a:lstStyle/>
        <a:p>
          <a:endParaRPr lang="de-CH"/>
        </a:p>
      </dgm:t>
    </dgm:pt>
    <dgm:pt modelId="{CA0EC93F-8352-4161-86D2-0F2F7B149E2B}" type="pres">
      <dgm:prSet presAssocID="{900D04FA-2F3D-4584-A918-DC954C407CD8}" presName="vertSpace2b" presStyleCnt="0"/>
      <dgm:spPr/>
      <dgm:t>
        <a:bodyPr/>
        <a:lstStyle/>
        <a:p>
          <a:endParaRPr lang="de-CH"/>
        </a:p>
      </dgm:t>
    </dgm:pt>
    <dgm:pt modelId="{AF28C606-C0A5-4A7D-AEAD-48723339A5CA}" type="pres">
      <dgm:prSet presAssocID="{B72462D4-2B59-4499-ABE5-0BD46CC11008}" presName="horz2" presStyleCnt="0"/>
      <dgm:spPr/>
      <dgm:t>
        <a:bodyPr/>
        <a:lstStyle/>
        <a:p>
          <a:endParaRPr lang="de-CH"/>
        </a:p>
      </dgm:t>
    </dgm:pt>
    <dgm:pt modelId="{0A1AE7D6-6C3C-432E-9AE3-DF0C2C90B15B}" type="pres">
      <dgm:prSet presAssocID="{B72462D4-2B59-4499-ABE5-0BD46CC11008}" presName="horzSpace2" presStyleCnt="0"/>
      <dgm:spPr/>
      <dgm:t>
        <a:bodyPr/>
        <a:lstStyle/>
        <a:p>
          <a:endParaRPr lang="de-CH"/>
        </a:p>
      </dgm:t>
    </dgm:pt>
    <dgm:pt modelId="{928C9D1F-D258-4709-90D8-0BFD0F07675E}" type="pres">
      <dgm:prSet presAssocID="{B72462D4-2B59-4499-ABE5-0BD46CC11008}" presName="tx2" presStyleLbl="revTx" presStyleIdx="11" presStyleCnt="12"/>
      <dgm:spPr/>
      <dgm:t>
        <a:bodyPr/>
        <a:lstStyle/>
        <a:p>
          <a:endParaRPr lang="de-CH"/>
        </a:p>
      </dgm:t>
    </dgm:pt>
    <dgm:pt modelId="{40E4ABC8-8185-43E0-AEDD-81DC7D8BFF60}" type="pres">
      <dgm:prSet presAssocID="{B72462D4-2B59-4499-ABE5-0BD46CC11008}" presName="vert2" presStyleCnt="0"/>
      <dgm:spPr/>
      <dgm:t>
        <a:bodyPr/>
        <a:lstStyle/>
        <a:p>
          <a:endParaRPr lang="de-CH"/>
        </a:p>
      </dgm:t>
    </dgm:pt>
    <dgm:pt modelId="{02E1D16C-BA71-42B2-A6E3-7FFF137A2BD4}" type="pres">
      <dgm:prSet presAssocID="{B72462D4-2B59-4499-ABE5-0BD46CC11008}" presName="thinLine2b" presStyleLbl="callout" presStyleIdx="9" presStyleCnt="10"/>
      <dgm:spPr/>
      <dgm:t>
        <a:bodyPr/>
        <a:lstStyle/>
        <a:p>
          <a:endParaRPr lang="de-CH"/>
        </a:p>
      </dgm:t>
    </dgm:pt>
    <dgm:pt modelId="{3835AF00-F0CA-4F31-8A53-73987C8AB4B6}" type="pres">
      <dgm:prSet presAssocID="{B72462D4-2B59-4499-ABE5-0BD46CC11008}" presName="vertSpace2b" presStyleCnt="0"/>
      <dgm:spPr/>
      <dgm:t>
        <a:bodyPr/>
        <a:lstStyle/>
        <a:p>
          <a:endParaRPr lang="de-CH"/>
        </a:p>
      </dgm:t>
    </dgm:pt>
  </dgm:ptLst>
  <dgm:cxnLst>
    <dgm:cxn modelId="{6B44104F-52FB-4A99-B7D7-5D0C9B5B6C82}" type="presOf" srcId="{D5F03D97-CB66-463C-8A8A-9065D9F49CB9}" destId="{090F8CCA-8135-4D93-ACC1-701EEEB4DEC6}" srcOrd="0" destOrd="0" presId="urn:microsoft.com/office/officeart/2008/layout/LinedList"/>
    <dgm:cxn modelId="{C4FD1371-0E93-4124-AD42-E63AEBE99485}" srcId="{1029E1CD-2D2F-46FF-8A4B-1246EC302384}" destId="{28610809-51B1-40CF-B365-5962F5316DE2}" srcOrd="1" destOrd="0" parTransId="{68641C3B-F5FC-4DAD-AFEA-768FBEBC14CC}" sibTransId="{0BB39180-78A9-41BB-8B23-BBF884BB3082}"/>
    <dgm:cxn modelId="{3301482E-EBD6-43EB-BCDC-C7164F586B55}" type="presOf" srcId="{F5DB395A-A2DD-40DB-94B0-3453C3A6E308}" destId="{EC6C2C2C-57DC-41DD-9C09-E1C98B516D98}" srcOrd="0" destOrd="0" presId="urn:microsoft.com/office/officeart/2008/layout/LinedList"/>
    <dgm:cxn modelId="{0F2E355E-8B6B-4F25-B962-127930C0BDC1}" srcId="{28610809-51B1-40CF-B365-5962F5316DE2}" destId="{B72462D4-2B59-4499-ABE5-0BD46CC11008}" srcOrd="5" destOrd="0" parTransId="{D623E68A-1B51-40EB-9F75-16E48F621BB2}" sibTransId="{C234B845-6A79-4FC5-93F5-4DEE97F144DA}"/>
    <dgm:cxn modelId="{3807643D-CD27-4BDB-8757-D373DBFFF933}" type="presOf" srcId="{CD563473-5D41-4D7F-A194-D9919DCB5FBD}" destId="{DD62BBFB-8667-4068-BD3E-878FDBD0AE40}" srcOrd="0" destOrd="0" presId="urn:microsoft.com/office/officeart/2008/layout/LinedList"/>
    <dgm:cxn modelId="{54E1DE8C-11EF-4F47-9130-7DB60C76D428}" srcId="{28610809-51B1-40CF-B365-5962F5316DE2}" destId="{D5F03D97-CB66-463C-8A8A-9065D9F49CB9}" srcOrd="2" destOrd="0" parTransId="{D99ED093-4458-4107-818B-94FEF283603D}" sibTransId="{1FAA3949-E827-46E2-83C5-3DC20EC98D6C}"/>
    <dgm:cxn modelId="{2D6FF986-6A7B-43D2-8DB7-E36DFD997866}" type="presOf" srcId="{0D072D87-474D-4555-ACD2-F5F641CAC779}" destId="{FAAD4868-72E9-430C-ADE9-B3817972CC14}" srcOrd="0" destOrd="0" presId="urn:microsoft.com/office/officeart/2008/layout/LinedList"/>
    <dgm:cxn modelId="{B4E6A4F5-19F6-4716-9D46-FC7282AD414B}" srcId="{28610809-51B1-40CF-B365-5962F5316DE2}" destId="{CD563473-5D41-4D7F-A194-D9919DCB5FBD}" srcOrd="1" destOrd="0" parTransId="{1C184283-026C-42DC-80BB-BC3AEBBD245F}" sibTransId="{992547EE-5B12-4E2D-B436-D0A74623D01A}"/>
    <dgm:cxn modelId="{F990C2D8-77AA-4E60-8632-142FF599F74A}" type="presOf" srcId="{900D04FA-2F3D-4584-A918-DC954C407CD8}" destId="{B39EB4DE-AB77-4CA1-926F-44F6D793C89A}" srcOrd="0" destOrd="0" presId="urn:microsoft.com/office/officeart/2008/layout/LinedList"/>
    <dgm:cxn modelId="{406DD9DF-5892-4B66-9A7F-C37FC298E845}" srcId="{28610809-51B1-40CF-B365-5962F5316DE2}" destId="{1900970E-3775-4B06-A346-75E40D4AE443}" srcOrd="0" destOrd="0" parTransId="{30C15BA1-D6A3-431E-BA82-DDCD877B126B}" sibTransId="{68B01C4C-F50C-4D9F-BDE8-F19CF497D4F7}"/>
    <dgm:cxn modelId="{12109F6A-E876-4296-90BF-9F408AF8E7C8}" type="presOf" srcId="{2BB76391-43F0-4ABB-9A35-C138A3DBF4D5}" destId="{4D47706A-44E3-489B-87CA-B4F0908BE4A5}" srcOrd="0" destOrd="0" presId="urn:microsoft.com/office/officeart/2008/layout/LinedList"/>
    <dgm:cxn modelId="{3AEFE2CB-6643-490B-8DDA-509A4F8590DE}" type="presOf" srcId="{1900970E-3775-4B06-A346-75E40D4AE443}" destId="{3D39160A-F25A-4DE4-9750-2D7E4B51A92F}" srcOrd="0" destOrd="0" presId="urn:microsoft.com/office/officeart/2008/layout/LinedList"/>
    <dgm:cxn modelId="{A2460B47-8AB1-4D06-A996-2B36DA98D8BF}" type="presOf" srcId="{28610809-51B1-40CF-B365-5962F5316DE2}" destId="{5FFE6935-8EEB-421B-A9D6-BB05AEE7081A}" srcOrd="0" destOrd="0" presId="urn:microsoft.com/office/officeart/2008/layout/LinedList"/>
    <dgm:cxn modelId="{68540BB9-4832-45F8-A8E4-0F0F89805F01}" srcId="{3DBF7778-EFDE-4D69-83C5-9381E256D065}" destId="{0D072D87-474D-4555-ACD2-F5F641CAC779}" srcOrd="3" destOrd="0" parTransId="{6C7FC945-E5B8-4D5F-8ADD-F24A3480CEF5}" sibTransId="{186D0089-9C7D-4FC8-B519-86D27FAF7508}"/>
    <dgm:cxn modelId="{6BAA0A0E-EA3B-4E75-9091-C7B723E965F6}" srcId="{1029E1CD-2D2F-46FF-8A4B-1246EC302384}" destId="{3DBF7778-EFDE-4D69-83C5-9381E256D065}" srcOrd="0" destOrd="0" parTransId="{1C68FB9A-37EA-4E3C-9F8D-D4C610247DBE}" sibTransId="{4CEBC5DF-4002-4DE1-A0F7-5627EA7BB092}"/>
    <dgm:cxn modelId="{1556F005-01AB-4AA3-8CCE-B8A766DE2687}" type="presOf" srcId="{1029E1CD-2D2F-46FF-8A4B-1246EC302384}" destId="{F4DFEF41-1166-4733-AD43-37EC8D3241A1}" srcOrd="0" destOrd="0" presId="urn:microsoft.com/office/officeart/2008/layout/LinedList"/>
    <dgm:cxn modelId="{19058915-599F-45F0-9123-2D333973B7A7}" type="presOf" srcId="{338074F8-B3A3-49AB-A28B-A87091A62AAB}" destId="{A47C6510-1CD4-44A5-9AF0-15FF64A91E0B}" srcOrd="0" destOrd="0" presId="urn:microsoft.com/office/officeart/2008/layout/LinedList"/>
    <dgm:cxn modelId="{6F1FD529-361F-4409-8D0E-747A3C5639DB}" type="presOf" srcId="{3DBF7778-EFDE-4D69-83C5-9381E256D065}" destId="{B48F95AC-51BA-4B2E-9323-9A3EF390EAD1}" srcOrd="0" destOrd="0" presId="urn:microsoft.com/office/officeart/2008/layout/LinedList"/>
    <dgm:cxn modelId="{BFA58E88-D4A9-4F0A-A027-9B4F38E6DF31}" srcId="{28610809-51B1-40CF-B365-5962F5316DE2}" destId="{F5DB395A-A2DD-40DB-94B0-3453C3A6E308}" srcOrd="3" destOrd="0" parTransId="{53BBFA03-0C4D-46D9-8388-99091FEE7E3C}" sibTransId="{6F9F9BA7-A2C4-4E12-A7A6-1A60CFE9B60D}"/>
    <dgm:cxn modelId="{372E3996-3683-4F46-8D0D-7ADAD93C22B2}" type="presOf" srcId="{B72462D4-2B59-4499-ABE5-0BD46CC11008}" destId="{928C9D1F-D258-4709-90D8-0BFD0F07675E}" srcOrd="0" destOrd="0" presId="urn:microsoft.com/office/officeart/2008/layout/LinedList"/>
    <dgm:cxn modelId="{41F4C221-334B-4961-8F72-594BCB8B6CE5}" srcId="{3DBF7778-EFDE-4D69-83C5-9381E256D065}" destId="{9A7980E5-A5F5-435E-86E1-EC608C0D75EF}" srcOrd="2" destOrd="0" parTransId="{132B1149-3D62-4F6C-B025-2BAA711629D8}" sibTransId="{A7CCD43F-7117-434A-AB15-5484EE8B2A9B}"/>
    <dgm:cxn modelId="{7F1BCC92-585A-4134-A0DA-3FF7A549DC09}" srcId="{3DBF7778-EFDE-4D69-83C5-9381E256D065}" destId="{2BB76391-43F0-4ABB-9A35-C138A3DBF4D5}" srcOrd="0" destOrd="0" parTransId="{D11C2085-E844-4EE3-A8A7-B4A7241646C9}" sibTransId="{837A5185-9593-4650-AC9E-FF9365B4BF97}"/>
    <dgm:cxn modelId="{BEE7CB51-A0E3-4C1E-A231-4574EA42AA61}" srcId="{3DBF7778-EFDE-4D69-83C5-9381E256D065}" destId="{338074F8-B3A3-49AB-A28B-A87091A62AAB}" srcOrd="1" destOrd="0" parTransId="{D20BFE39-5C04-4FBD-83EE-EE55AF2B5D88}" sibTransId="{3B084FFF-F1D0-4274-BA67-527FF8F0D750}"/>
    <dgm:cxn modelId="{1A68C58A-D8F3-4E91-B32E-55C87B4E0AAB}" srcId="{28610809-51B1-40CF-B365-5962F5316DE2}" destId="{900D04FA-2F3D-4584-A918-DC954C407CD8}" srcOrd="4" destOrd="0" parTransId="{EE315ABB-07E0-4947-B9F0-0B25F2027101}" sibTransId="{DB8601C9-427C-42AE-A152-0F239B679FD1}"/>
    <dgm:cxn modelId="{0613D5A9-066D-4638-83E7-EF0D9515BCCE}" type="presOf" srcId="{9A7980E5-A5F5-435E-86E1-EC608C0D75EF}" destId="{515B6451-EE3F-49DC-BAE4-995754350694}" srcOrd="0" destOrd="0" presId="urn:microsoft.com/office/officeart/2008/layout/LinedList"/>
    <dgm:cxn modelId="{82328571-4163-4E0D-AAC5-F4255DE5966A}" type="presParOf" srcId="{F4DFEF41-1166-4733-AD43-37EC8D3241A1}" destId="{C6F4D14E-E8AE-49D9-BA8E-24D1C2C0F070}" srcOrd="0" destOrd="0" presId="urn:microsoft.com/office/officeart/2008/layout/LinedList"/>
    <dgm:cxn modelId="{9C941637-1B27-40ED-8EB1-B3F6E381B223}" type="presParOf" srcId="{F4DFEF41-1166-4733-AD43-37EC8D3241A1}" destId="{F70A6959-6D0E-4F32-8396-347536A0AA9F}" srcOrd="1" destOrd="0" presId="urn:microsoft.com/office/officeart/2008/layout/LinedList"/>
    <dgm:cxn modelId="{D80D3019-EA70-4EA7-B5F3-B3EF9785A8E7}" type="presParOf" srcId="{F70A6959-6D0E-4F32-8396-347536A0AA9F}" destId="{B48F95AC-51BA-4B2E-9323-9A3EF390EAD1}" srcOrd="0" destOrd="0" presId="urn:microsoft.com/office/officeart/2008/layout/LinedList"/>
    <dgm:cxn modelId="{40B87111-906D-40B2-AEAD-1488476128A5}" type="presParOf" srcId="{F70A6959-6D0E-4F32-8396-347536A0AA9F}" destId="{50EBBB72-871D-4353-9334-0A815C3480E8}" srcOrd="1" destOrd="0" presId="urn:microsoft.com/office/officeart/2008/layout/LinedList"/>
    <dgm:cxn modelId="{FB97BB87-4417-4728-9F85-E10A09397DFA}" type="presParOf" srcId="{50EBBB72-871D-4353-9334-0A815C3480E8}" destId="{289E3A32-60EE-4638-BB66-CE624BE18DD1}" srcOrd="0" destOrd="0" presId="urn:microsoft.com/office/officeart/2008/layout/LinedList"/>
    <dgm:cxn modelId="{858F7AB3-2A74-40CC-B63C-9412D5293698}" type="presParOf" srcId="{50EBBB72-871D-4353-9334-0A815C3480E8}" destId="{08FD7D43-ACAE-46FC-9C5D-5D871C04968E}" srcOrd="1" destOrd="0" presId="urn:microsoft.com/office/officeart/2008/layout/LinedList"/>
    <dgm:cxn modelId="{5573DC56-55E3-4034-B5A1-065D8447DBE0}" type="presParOf" srcId="{08FD7D43-ACAE-46FC-9C5D-5D871C04968E}" destId="{8E3EEA5D-D596-4393-A832-DB26DE656A70}" srcOrd="0" destOrd="0" presId="urn:microsoft.com/office/officeart/2008/layout/LinedList"/>
    <dgm:cxn modelId="{E8373D35-CBB9-4BE7-B859-3D22639D272A}" type="presParOf" srcId="{08FD7D43-ACAE-46FC-9C5D-5D871C04968E}" destId="{4D47706A-44E3-489B-87CA-B4F0908BE4A5}" srcOrd="1" destOrd="0" presId="urn:microsoft.com/office/officeart/2008/layout/LinedList"/>
    <dgm:cxn modelId="{EB2AE505-7627-4BC3-894A-5092C90012E7}" type="presParOf" srcId="{08FD7D43-ACAE-46FC-9C5D-5D871C04968E}" destId="{B366A451-9987-4BA3-9629-8F3CBB96D389}" srcOrd="2" destOrd="0" presId="urn:microsoft.com/office/officeart/2008/layout/LinedList"/>
    <dgm:cxn modelId="{25A266BF-C73C-4FD6-BD4B-3CDF9A3DA1A9}" type="presParOf" srcId="{50EBBB72-871D-4353-9334-0A815C3480E8}" destId="{1CB407E0-9675-48E8-86C2-CF31817BFDD0}" srcOrd="2" destOrd="0" presId="urn:microsoft.com/office/officeart/2008/layout/LinedList"/>
    <dgm:cxn modelId="{0242DF71-A2F5-47DF-8512-56720B25F1B2}" type="presParOf" srcId="{50EBBB72-871D-4353-9334-0A815C3480E8}" destId="{B712F8EC-D075-41FE-87A4-D9735EC42D14}" srcOrd="3" destOrd="0" presId="urn:microsoft.com/office/officeart/2008/layout/LinedList"/>
    <dgm:cxn modelId="{53292840-9953-4A39-9912-212A91918AC4}" type="presParOf" srcId="{50EBBB72-871D-4353-9334-0A815C3480E8}" destId="{1CDE973E-B219-4127-9ED9-E5D27418F452}" srcOrd="4" destOrd="0" presId="urn:microsoft.com/office/officeart/2008/layout/LinedList"/>
    <dgm:cxn modelId="{A49F97E8-ED0B-4573-8457-E5D0ABBF43AD}" type="presParOf" srcId="{1CDE973E-B219-4127-9ED9-E5D27418F452}" destId="{1DF2FF99-8364-4D2D-BA4B-2E645237FE1B}" srcOrd="0" destOrd="0" presId="urn:microsoft.com/office/officeart/2008/layout/LinedList"/>
    <dgm:cxn modelId="{0B0A6A20-BA81-4B27-897A-C616010AE2F6}" type="presParOf" srcId="{1CDE973E-B219-4127-9ED9-E5D27418F452}" destId="{A47C6510-1CD4-44A5-9AF0-15FF64A91E0B}" srcOrd="1" destOrd="0" presId="urn:microsoft.com/office/officeart/2008/layout/LinedList"/>
    <dgm:cxn modelId="{12565EBF-0D41-45EB-8F90-CF6980B2D269}" type="presParOf" srcId="{1CDE973E-B219-4127-9ED9-E5D27418F452}" destId="{58B90BC6-2020-47A4-ABA1-621A6B7E6267}" srcOrd="2" destOrd="0" presId="urn:microsoft.com/office/officeart/2008/layout/LinedList"/>
    <dgm:cxn modelId="{6B4B427C-759F-49C0-B4E5-39EF3D3398CB}" type="presParOf" srcId="{50EBBB72-871D-4353-9334-0A815C3480E8}" destId="{C5F70E57-8B49-4F24-B341-8F8ECB4333E8}" srcOrd="5" destOrd="0" presId="urn:microsoft.com/office/officeart/2008/layout/LinedList"/>
    <dgm:cxn modelId="{AB7183F9-0BD1-4EA0-95F9-73D9D143A4DF}" type="presParOf" srcId="{50EBBB72-871D-4353-9334-0A815C3480E8}" destId="{857AF544-B7F7-41F6-91A8-4A65E141CD4D}" srcOrd="6" destOrd="0" presId="urn:microsoft.com/office/officeart/2008/layout/LinedList"/>
    <dgm:cxn modelId="{AEDBBFD6-394A-45D6-B44F-C412E0C796D1}" type="presParOf" srcId="{50EBBB72-871D-4353-9334-0A815C3480E8}" destId="{3A796839-6535-4589-81D5-DA2CE9D5719E}" srcOrd="7" destOrd="0" presId="urn:microsoft.com/office/officeart/2008/layout/LinedList"/>
    <dgm:cxn modelId="{10E8E75D-A575-422E-A402-B1C13C83C50E}" type="presParOf" srcId="{3A796839-6535-4589-81D5-DA2CE9D5719E}" destId="{EC6DC86B-69A1-47B4-B527-6BD1DFC602BD}" srcOrd="0" destOrd="0" presId="urn:microsoft.com/office/officeart/2008/layout/LinedList"/>
    <dgm:cxn modelId="{4856BB6A-B28A-4027-BE40-23691B06D666}" type="presParOf" srcId="{3A796839-6535-4589-81D5-DA2CE9D5719E}" destId="{515B6451-EE3F-49DC-BAE4-995754350694}" srcOrd="1" destOrd="0" presId="urn:microsoft.com/office/officeart/2008/layout/LinedList"/>
    <dgm:cxn modelId="{3DAD4390-E7A0-427F-93B8-CCABB9D7F993}" type="presParOf" srcId="{3A796839-6535-4589-81D5-DA2CE9D5719E}" destId="{3B3304AF-2BBE-49B9-A403-B3F3775AF0F8}" srcOrd="2" destOrd="0" presId="urn:microsoft.com/office/officeart/2008/layout/LinedList"/>
    <dgm:cxn modelId="{4628DA14-3E7A-4482-818D-4C41A63B3555}" type="presParOf" srcId="{50EBBB72-871D-4353-9334-0A815C3480E8}" destId="{CA535BA3-91C3-4103-875B-095E4FA18163}" srcOrd="8" destOrd="0" presId="urn:microsoft.com/office/officeart/2008/layout/LinedList"/>
    <dgm:cxn modelId="{0CA9110F-BF79-4028-8096-FBEA70AC7AE9}" type="presParOf" srcId="{50EBBB72-871D-4353-9334-0A815C3480E8}" destId="{DCD3A6D7-9B39-4671-9984-69A5C1EC6A74}" srcOrd="9" destOrd="0" presId="urn:microsoft.com/office/officeart/2008/layout/LinedList"/>
    <dgm:cxn modelId="{AF04EC7F-E88B-46C5-A710-00D78B145908}" type="presParOf" srcId="{50EBBB72-871D-4353-9334-0A815C3480E8}" destId="{DE9CE970-6BFF-41AE-A19D-F47D0F96DD45}" srcOrd="10" destOrd="0" presId="urn:microsoft.com/office/officeart/2008/layout/LinedList"/>
    <dgm:cxn modelId="{BAC2B4C0-F286-4A54-890F-00C3D507BE25}" type="presParOf" srcId="{DE9CE970-6BFF-41AE-A19D-F47D0F96DD45}" destId="{713FCC0F-4660-410B-B019-932D4E951418}" srcOrd="0" destOrd="0" presId="urn:microsoft.com/office/officeart/2008/layout/LinedList"/>
    <dgm:cxn modelId="{8DFE996A-62C6-4418-BF42-9930999C55A0}" type="presParOf" srcId="{DE9CE970-6BFF-41AE-A19D-F47D0F96DD45}" destId="{FAAD4868-72E9-430C-ADE9-B3817972CC14}" srcOrd="1" destOrd="0" presId="urn:microsoft.com/office/officeart/2008/layout/LinedList"/>
    <dgm:cxn modelId="{3F59C186-570D-4D08-A274-D46B851B7192}" type="presParOf" srcId="{DE9CE970-6BFF-41AE-A19D-F47D0F96DD45}" destId="{07DA6D43-B3C1-4F7D-8B50-FC076E6BC2E4}" srcOrd="2" destOrd="0" presId="urn:microsoft.com/office/officeart/2008/layout/LinedList"/>
    <dgm:cxn modelId="{DC8E0781-E208-427C-A993-B8C809B2855C}" type="presParOf" srcId="{50EBBB72-871D-4353-9334-0A815C3480E8}" destId="{DF6C661B-ACE9-48FC-984D-7E446D78CAC4}" srcOrd="11" destOrd="0" presId="urn:microsoft.com/office/officeart/2008/layout/LinedList"/>
    <dgm:cxn modelId="{54BCF3D9-E396-4F6E-B1B8-A0237575A4B2}" type="presParOf" srcId="{50EBBB72-871D-4353-9334-0A815C3480E8}" destId="{A6267134-6A92-4B7C-A0D8-9F255AA7E161}" srcOrd="12" destOrd="0" presId="urn:microsoft.com/office/officeart/2008/layout/LinedList"/>
    <dgm:cxn modelId="{8875615D-C542-425E-871B-6100FEE9179D}" type="presParOf" srcId="{F4DFEF41-1166-4733-AD43-37EC8D3241A1}" destId="{7871535F-63D2-4E7C-8302-72763F1D724B}" srcOrd="2" destOrd="0" presId="urn:microsoft.com/office/officeart/2008/layout/LinedList"/>
    <dgm:cxn modelId="{CE917F68-221A-471E-9CCF-ED5462BD7291}" type="presParOf" srcId="{F4DFEF41-1166-4733-AD43-37EC8D3241A1}" destId="{D30A7AF6-AD01-4F3F-93BE-C6AC46C83961}" srcOrd="3" destOrd="0" presId="urn:microsoft.com/office/officeart/2008/layout/LinedList"/>
    <dgm:cxn modelId="{68D0AC8A-DE41-4E04-8013-557A6AC1C95D}" type="presParOf" srcId="{D30A7AF6-AD01-4F3F-93BE-C6AC46C83961}" destId="{5FFE6935-8EEB-421B-A9D6-BB05AEE7081A}" srcOrd="0" destOrd="0" presId="urn:microsoft.com/office/officeart/2008/layout/LinedList"/>
    <dgm:cxn modelId="{B8A1755E-EDAF-4D84-A792-94F44C3CB3D0}" type="presParOf" srcId="{D30A7AF6-AD01-4F3F-93BE-C6AC46C83961}" destId="{FD0A977C-47FA-4D09-B509-CF3B88987085}" srcOrd="1" destOrd="0" presId="urn:microsoft.com/office/officeart/2008/layout/LinedList"/>
    <dgm:cxn modelId="{DC1B86B3-1718-4210-8F61-65225040C342}" type="presParOf" srcId="{FD0A977C-47FA-4D09-B509-CF3B88987085}" destId="{11BDE599-A46E-4BC6-8A4C-45BD0E103A83}" srcOrd="0" destOrd="0" presId="urn:microsoft.com/office/officeart/2008/layout/LinedList"/>
    <dgm:cxn modelId="{549531B3-22A1-4BAE-8B7F-D52557C25AC3}" type="presParOf" srcId="{FD0A977C-47FA-4D09-B509-CF3B88987085}" destId="{9BDFC5C2-E6D3-4244-A5D6-65576300F67D}" srcOrd="1" destOrd="0" presId="urn:microsoft.com/office/officeart/2008/layout/LinedList"/>
    <dgm:cxn modelId="{C91B02EB-8FA2-4546-BF25-F4C1565D3ECA}" type="presParOf" srcId="{9BDFC5C2-E6D3-4244-A5D6-65576300F67D}" destId="{2F450910-059C-44A3-B862-0D78AA8E98D9}" srcOrd="0" destOrd="0" presId="urn:microsoft.com/office/officeart/2008/layout/LinedList"/>
    <dgm:cxn modelId="{2DE6E691-668F-460C-AC5A-39D603A6BFDB}" type="presParOf" srcId="{9BDFC5C2-E6D3-4244-A5D6-65576300F67D}" destId="{3D39160A-F25A-4DE4-9750-2D7E4B51A92F}" srcOrd="1" destOrd="0" presId="urn:microsoft.com/office/officeart/2008/layout/LinedList"/>
    <dgm:cxn modelId="{1E965393-76F5-41BA-8D38-56308131CBBE}" type="presParOf" srcId="{9BDFC5C2-E6D3-4244-A5D6-65576300F67D}" destId="{2A65E3BE-7909-4C65-B217-8AC231E17913}" srcOrd="2" destOrd="0" presId="urn:microsoft.com/office/officeart/2008/layout/LinedList"/>
    <dgm:cxn modelId="{2EF4F7E2-C8AB-4387-B21F-6BFB20659E8E}" type="presParOf" srcId="{FD0A977C-47FA-4D09-B509-CF3B88987085}" destId="{966FFBF2-B46E-41EF-AB0B-D30FAFA4436F}" srcOrd="2" destOrd="0" presId="urn:microsoft.com/office/officeart/2008/layout/LinedList"/>
    <dgm:cxn modelId="{798171FA-D999-45B9-ACCA-986F8020A6E5}" type="presParOf" srcId="{FD0A977C-47FA-4D09-B509-CF3B88987085}" destId="{82E59798-9F46-4B7E-B20B-E13DA6B31EBD}" srcOrd="3" destOrd="0" presId="urn:microsoft.com/office/officeart/2008/layout/LinedList"/>
    <dgm:cxn modelId="{8F628899-1A42-4E24-80BC-F0A31A5D07BB}" type="presParOf" srcId="{FD0A977C-47FA-4D09-B509-CF3B88987085}" destId="{D7DFABEB-781D-4DDB-97DB-FCBDF139830B}" srcOrd="4" destOrd="0" presId="urn:microsoft.com/office/officeart/2008/layout/LinedList"/>
    <dgm:cxn modelId="{22B24EA7-56C7-450D-BA78-C9C984BB780E}" type="presParOf" srcId="{D7DFABEB-781D-4DDB-97DB-FCBDF139830B}" destId="{3C35D4FA-012B-4F42-A76C-05A4CBC79BC0}" srcOrd="0" destOrd="0" presId="urn:microsoft.com/office/officeart/2008/layout/LinedList"/>
    <dgm:cxn modelId="{B2DED241-0654-4D00-9555-56ABBAFDBF4A}" type="presParOf" srcId="{D7DFABEB-781D-4DDB-97DB-FCBDF139830B}" destId="{DD62BBFB-8667-4068-BD3E-878FDBD0AE40}" srcOrd="1" destOrd="0" presId="urn:microsoft.com/office/officeart/2008/layout/LinedList"/>
    <dgm:cxn modelId="{689702D7-5BDB-4CB9-A1C6-500BB09D4113}" type="presParOf" srcId="{D7DFABEB-781D-4DDB-97DB-FCBDF139830B}" destId="{C46C91B2-C0EF-44B7-9375-3A72D1FFD996}" srcOrd="2" destOrd="0" presId="urn:microsoft.com/office/officeart/2008/layout/LinedList"/>
    <dgm:cxn modelId="{37B67DFF-2ECA-40BC-BEC6-45B6DB7FAA9E}" type="presParOf" srcId="{FD0A977C-47FA-4D09-B509-CF3B88987085}" destId="{7DCFF026-03A8-42C0-A447-C662239E8B55}" srcOrd="5" destOrd="0" presId="urn:microsoft.com/office/officeart/2008/layout/LinedList"/>
    <dgm:cxn modelId="{B79C3BD7-2249-4E38-B8E4-DC01B9C4A01A}" type="presParOf" srcId="{FD0A977C-47FA-4D09-B509-CF3B88987085}" destId="{B106246B-25B2-4718-807F-0959099C49E4}" srcOrd="6" destOrd="0" presId="urn:microsoft.com/office/officeart/2008/layout/LinedList"/>
    <dgm:cxn modelId="{04ADDDF5-717C-4FCC-BC3E-957B9A4DE747}" type="presParOf" srcId="{FD0A977C-47FA-4D09-B509-CF3B88987085}" destId="{D0DE050D-E10C-4C3D-8CD0-BDC85C842888}" srcOrd="7" destOrd="0" presId="urn:microsoft.com/office/officeart/2008/layout/LinedList"/>
    <dgm:cxn modelId="{81942DF7-48B5-46BE-9D35-6A17778F7F34}" type="presParOf" srcId="{D0DE050D-E10C-4C3D-8CD0-BDC85C842888}" destId="{B328DBFA-8EDD-433F-885E-5CAADD4DA2AE}" srcOrd="0" destOrd="0" presId="urn:microsoft.com/office/officeart/2008/layout/LinedList"/>
    <dgm:cxn modelId="{F4113C47-1545-45DF-82FB-D35F0C53F334}" type="presParOf" srcId="{D0DE050D-E10C-4C3D-8CD0-BDC85C842888}" destId="{090F8CCA-8135-4D93-ACC1-701EEEB4DEC6}" srcOrd="1" destOrd="0" presId="urn:microsoft.com/office/officeart/2008/layout/LinedList"/>
    <dgm:cxn modelId="{F6B7FF3A-F724-4025-8F23-E1BAC2BD5F02}" type="presParOf" srcId="{D0DE050D-E10C-4C3D-8CD0-BDC85C842888}" destId="{CD9AB9B1-DEDC-436D-B2F6-4824D3D1C853}" srcOrd="2" destOrd="0" presId="urn:microsoft.com/office/officeart/2008/layout/LinedList"/>
    <dgm:cxn modelId="{956C96CC-BD2A-4332-A79A-BACDC6216305}" type="presParOf" srcId="{FD0A977C-47FA-4D09-B509-CF3B88987085}" destId="{2958B603-B1CA-4C65-9D9C-92D704CC40CD}" srcOrd="8" destOrd="0" presId="urn:microsoft.com/office/officeart/2008/layout/LinedList"/>
    <dgm:cxn modelId="{2858F6DF-6B76-4B9D-84AA-71D3E08B11F0}" type="presParOf" srcId="{FD0A977C-47FA-4D09-B509-CF3B88987085}" destId="{6543B606-16CD-444B-AF85-9E9241D0714A}" srcOrd="9" destOrd="0" presId="urn:microsoft.com/office/officeart/2008/layout/LinedList"/>
    <dgm:cxn modelId="{63393BBB-0FAE-4C29-B8DE-587A3323B99B}" type="presParOf" srcId="{FD0A977C-47FA-4D09-B509-CF3B88987085}" destId="{7A5E34E4-CAFC-46F5-A11F-05A5363F394E}" srcOrd="10" destOrd="0" presId="urn:microsoft.com/office/officeart/2008/layout/LinedList"/>
    <dgm:cxn modelId="{13FE2004-949D-4070-8024-2AB074FD398A}" type="presParOf" srcId="{7A5E34E4-CAFC-46F5-A11F-05A5363F394E}" destId="{825E1176-32C1-4E25-ABE9-6861BC2DECC2}" srcOrd="0" destOrd="0" presId="urn:microsoft.com/office/officeart/2008/layout/LinedList"/>
    <dgm:cxn modelId="{65F816C0-7079-4B21-ADDC-28C290BCE541}" type="presParOf" srcId="{7A5E34E4-CAFC-46F5-A11F-05A5363F394E}" destId="{EC6C2C2C-57DC-41DD-9C09-E1C98B516D98}" srcOrd="1" destOrd="0" presId="urn:microsoft.com/office/officeart/2008/layout/LinedList"/>
    <dgm:cxn modelId="{DF49E640-5654-49C3-B984-23DB553086ED}" type="presParOf" srcId="{7A5E34E4-CAFC-46F5-A11F-05A5363F394E}" destId="{351263A3-686B-452C-8AFC-0EE7F4BA38E7}" srcOrd="2" destOrd="0" presId="urn:microsoft.com/office/officeart/2008/layout/LinedList"/>
    <dgm:cxn modelId="{E0C8723B-C304-4139-B92E-84AC8033BC5C}" type="presParOf" srcId="{FD0A977C-47FA-4D09-B509-CF3B88987085}" destId="{4EB83535-AA77-479A-8178-C8665C62F77B}" srcOrd="11" destOrd="0" presId="urn:microsoft.com/office/officeart/2008/layout/LinedList"/>
    <dgm:cxn modelId="{95FB0425-09DB-4F43-AA81-C91DDFA17A0A}" type="presParOf" srcId="{FD0A977C-47FA-4D09-B509-CF3B88987085}" destId="{7BDB847F-F170-41AA-939F-EACF224CA0C5}" srcOrd="12" destOrd="0" presId="urn:microsoft.com/office/officeart/2008/layout/LinedList"/>
    <dgm:cxn modelId="{D9852517-375E-4BD9-8EFC-2AC51D8153D1}" type="presParOf" srcId="{FD0A977C-47FA-4D09-B509-CF3B88987085}" destId="{81FD4A82-B391-487B-9296-B3DEC6F21093}" srcOrd="13" destOrd="0" presId="urn:microsoft.com/office/officeart/2008/layout/LinedList"/>
    <dgm:cxn modelId="{1639D742-A962-430F-9CF0-812F58E47680}" type="presParOf" srcId="{81FD4A82-B391-487B-9296-B3DEC6F21093}" destId="{12EFAB35-3E88-4E9B-89FA-612669F5DC6C}" srcOrd="0" destOrd="0" presId="urn:microsoft.com/office/officeart/2008/layout/LinedList"/>
    <dgm:cxn modelId="{C1CA558B-E0D0-441A-9260-BB413745BA21}" type="presParOf" srcId="{81FD4A82-B391-487B-9296-B3DEC6F21093}" destId="{B39EB4DE-AB77-4CA1-926F-44F6D793C89A}" srcOrd="1" destOrd="0" presId="urn:microsoft.com/office/officeart/2008/layout/LinedList"/>
    <dgm:cxn modelId="{E7DEC210-FB4F-4EE0-8026-AF31355A28FE}" type="presParOf" srcId="{81FD4A82-B391-487B-9296-B3DEC6F21093}" destId="{FEB3B270-443C-4932-82E0-220911BE5AC1}" srcOrd="2" destOrd="0" presId="urn:microsoft.com/office/officeart/2008/layout/LinedList"/>
    <dgm:cxn modelId="{1CBA3C46-BBDF-4EF9-B14F-1E10A5AAFC43}" type="presParOf" srcId="{FD0A977C-47FA-4D09-B509-CF3B88987085}" destId="{B9BF5BC0-9340-421B-B7D1-7D879DBF8C2B}" srcOrd="14" destOrd="0" presId="urn:microsoft.com/office/officeart/2008/layout/LinedList"/>
    <dgm:cxn modelId="{E3CBD224-3D75-4594-81C6-F03A8E26FD13}" type="presParOf" srcId="{FD0A977C-47FA-4D09-B509-CF3B88987085}" destId="{CA0EC93F-8352-4161-86D2-0F2F7B149E2B}" srcOrd="15" destOrd="0" presId="urn:microsoft.com/office/officeart/2008/layout/LinedList"/>
    <dgm:cxn modelId="{D04BCFCD-40CF-4C91-B9AE-CC8AA31E786D}" type="presParOf" srcId="{FD0A977C-47FA-4D09-B509-CF3B88987085}" destId="{AF28C606-C0A5-4A7D-AEAD-48723339A5CA}" srcOrd="16" destOrd="0" presId="urn:microsoft.com/office/officeart/2008/layout/LinedList"/>
    <dgm:cxn modelId="{9E81CFC3-8355-42B7-88EC-D32C4F26B7E9}" type="presParOf" srcId="{AF28C606-C0A5-4A7D-AEAD-48723339A5CA}" destId="{0A1AE7D6-6C3C-432E-9AE3-DF0C2C90B15B}" srcOrd="0" destOrd="0" presId="urn:microsoft.com/office/officeart/2008/layout/LinedList"/>
    <dgm:cxn modelId="{E155B309-F957-44D6-95AE-9509616406DF}" type="presParOf" srcId="{AF28C606-C0A5-4A7D-AEAD-48723339A5CA}" destId="{928C9D1F-D258-4709-90D8-0BFD0F07675E}" srcOrd="1" destOrd="0" presId="urn:microsoft.com/office/officeart/2008/layout/LinedList"/>
    <dgm:cxn modelId="{D8536203-12C9-427E-804D-A56A566A260F}" type="presParOf" srcId="{AF28C606-C0A5-4A7D-AEAD-48723339A5CA}" destId="{40E4ABC8-8185-43E0-AEDD-81DC7D8BFF60}" srcOrd="2" destOrd="0" presId="urn:microsoft.com/office/officeart/2008/layout/LinedList"/>
    <dgm:cxn modelId="{85C272EC-6617-4F9B-A550-6AA532A2BAD1}" type="presParOf" srcId="{FD0A977C-47FA-4D09-B509-CF3B88987085}" destId="{02E1D16C-BA71-42B2-A6E3-7FFF137A2BD4}" srcOrd="17" destOrd="0" presId="urn:microsoft.com/office/officeart/2008/layout/LinedList"/>
    <dgm:cxn modelId="{01716615-326C-4DF7-B501-734EFB74F98A}" type="presParOf" srcId="{FD0A977C-47FA-4D09-B509-CF3B88987085}" destId="{3835AF00-F0CA-4F31-8A53-73987C8AB4B6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44076F-1C72-49DC-A2EA-10EE049D4FCC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F362834F-AE85-41FB-AD9F-E161829EB42F}">
      <dgm:prSet phldrT="[Text]"/>
      <dgm:spPr/>
      <dgm:t>
        <a:bodyPr/>
        <a:lstStyle/>
        <a:p>
          <a:r>
            <a:rPr lang="de-CH" dirty="0" smtClean="0"/>
            <a:t>BiVo</a:t>
          </a:r>
          <a:br>
            <a:rPr lang="de-CH" dirty="0" smtClean="0"/>
          </a:br>
          <a:r>
            <a:rPr lang="de-CH" dirty="0" smtClean="0"/>
            <a:t>BiPla</a:t>
          </a:r>
          <a:endParaRPr lang="de-CH" dirty="0"/>
        </a:p>
      </dgm:t>
    </dgm:pt>
    <dgm:pt modelId="{66966329-5E42-4A75-83C4-7EC15A1331B7}" type="parTrans" cxnId="{D3242D9A-796F-423E-8809-4B916FFE10EA}">
      <dgm:prSet/>
      <dgm:spPr/>
      <dgm:t>
        <a:bodyPr/>
        <a:lstStyle/>
        <a:p>
          <a:endParaRPr lang="de-CH"/>
        </a:p>
      </dgm:t>
    </dgm:pt>
    <dgm:pt modelId="{ABB623D6-C098-4F2F-B169-6937EDFAE082}" type="sibTrans" cxnId="{D3242D9A-796F-423E-8809-4B916FFE10EA}">
      <dgm:prSet/>
      <dgm:spPr/>
      <dgm:t>
        <a:bodyPr/>
        <a:lstStyle/>
        <a:p>
          <a:endParaRPr lang="de-CH"/>
        </a:p>
      </dgm:t>
    </dgm:pt>
    <dgm:pt modelId="{0DAFEFAD-88FC-4010-9F7C-35AFCA3918A2}">
      <dgm:prSet phldrT="[Text]"/>
      <dgm:spPr/>
      <dgm:t>
        <a:bodyPr/>
        <a:lstStyle/>
        <a:p>
          <a:r>
            <a:rPr lang="de-CH" dirty="0" smtClean="0"/>
            <a:t>LZ-Katalog</a:t>
          </a:r>
          <a:br>
            <a:rPr lang="de-CH" dirty="0" smtClean="0"/>
          </a:br>
          <a:r>
            <a:rPr lang="de-CH" dirty="0" smtClean="0"/>
            <a:t>MSS</a:t>
          </a:r>
          <a:endParaRPr lang="de-CH" dirty="0"/>
        </a:p>
      </dgm:t>
    </dgm:pt>
    <dgm:pt modelId="{43B581FF-2DFF-4612-84B5-A528ACC17D49}" type="parTrans" cxnId="{B75A6DDE-4AEB-41BD-B3ED-F151A51FFF8E}">
      <dgm:prSet/>
      <dgm:spPr/>
      <dgm:t>
        <a:bodyPr/>
        <a:lstStyle/>
        <a:p>
          <a:endParaRPr lang="de-CH"/>
        </a:p>
      </dgm:t>
    </dgm:pt>
    <dgm:pt modelId="{DE3BA318-6404-4AC7-AD98-C54E03856B60}" type="sibTrans" cxnId="{B75A6DDE-4AEB-41BD-B3ED-F151A51FFF8E}">
      <dgm:prSet/>
      <dgm:spPr/>
      <dgm:t>
        <a:bodyPr/>
        <a:lstStyle/>
        <a:p>
          <a:endParaRPr lang="de-CH"/>
        </a:p>
      </dgm:t>
    </dgm:pt>
    <dgm:pt modelId="{E2FDAE9E-81BC-4081-9E64-C929B9BAFFE8}">
      <dgm:prSet phldrT="[Text]"/>
      <dgm:spPr/>
      <dgm:t>
        <a:bodyPr/>
        <a:lstStyle/>
        <a:p>
          <a:r>
            <a:rPr lang="de-CH" dirty="0" smtClean="0"/>
            <a:t>Lehrplan-vorlage</a:t>
          </a:r>
          <a:endParaRPr lang="de-CH" dirty="0"/>
        </a:p>
      </dgm:t>
    </dgm:pt>
    <dgm:pt modelId="{645C1553-231C-48F1-BC3B-6F7A5563CDFC}" type="parTrans" cxnId="{4C8CAA90-6123-4E47-AA07-235043E5E4B0}">
      <dgm:prSet/>
      <dgm:spPr/>
      <dgm:t>
        <a:bodyPr/>
        <a:lstStyle/>
        <a:p>
          <a:endParaRPr lang="de-CH"/>
        </a:p>
      </dgm:t>
    </dgm:pt>
    <dgm:pt modelId="{9C7AE0F1-A267-4A9E-BFEB-C368DB1D79B6}" type="sibTrans" cxnId="{4C8CAA90-6123-4E47-AA07-235043E5E4B0}">
      <dgm:prSet/>
      <dgm:spPr/>
      <dgm:t>
        <a:bodyPr/>
        <a:lstStyle/>
        <a:p>
          <a:endParaRPr lang="de-CH"/>
        </a:p>
      </dgm:t>
    </dgm:pt>
    <dgm:pt modelId="{2CCB9D1A-DB76-4309-B4B9-1C7C3E9DEBA6}">
      <dgm:prSet phldrT="[Text]"/>
      <dgm:spPr/>
      <dgm:t>
        <a:bodyPr/>
        <a:lstStyle/>
        <a:p>
          <a:r>
            <a:rPr lang="de-CH" dirty="0" smtClean="0"/>
            <a:t>Schullehrplan</a:t>
          </a:r>
          <a:endParaRPr lang="de-CH" dirty="0"/>
        </a:p>
      </dgm:t>
    </dgm:pt>
    <dgm:pt modelId="{91A91D8D-2E9C-43E6-A055-2CE95FB54CBB}" type="parTrans" cxnId="{2C9CDA8A-9D5E-4433-8E2D-4E419108E2FF}">
      <dgm:prSet/>
      <dgm:spPr/>
      <dgm:t>
        <a:bodyPr/>
        <a:lstStyle/>
        <a:p>
          <a:endParaRPr lang="de-CH"/>
        </a:p>
      </dgm:t>
    </dgm:pt>
    <dgm:pt modelId="{DD2EDEBE-CB7B-402F-90F6-AE963C69EBAE}" type="sibTrans" cxnId="{2C9CDA8A-9D5E-4433-8E2D-4E419108E2FF}">
      <dgm:prSet/>
      <dgm:spPr/>
      <dgm:t>
        <a:bodyPr/>
        <a:lstStyle/>
        <a:p>
          <a:endParaRPr lang="de-CH"/>
        </a:p>
      </dgm:t>
    </dgm:pt>
    <dgm:pt modelId="{0DC6E55D-01BB-4026-91BA-3C0CC9606698}" type="pres">
      <dgm:prSet presAssocID="{4644076F-1C72-49DC-A2EA-10EE049D4FC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CCB5730E-555A-489A-A691-AEEFF2761DD5}" type="pres">
      <dgm:prSet presAssocID="{4644076F-1C72-49DC-A2EA-10EE049D4FCC}" presName="ellipse" presStyleLbl="trBgShp" presStyleIdx="0" presStyleCnt="1"/>
      <dgm:spPr/>
    </dgm:pt>
    <dgm:pt modelId="{76504229-6149-4A5D-8B1D-451AD6EC995B}" type="pres">
      <dgm:prSet presAssocID="{4644076F-1C72-49DC-A2EA-10EE049D4FCC}" presName="arrow1" presStyleLbl="fgShp" presStyleIdx="0" presStyleCnt="1"/>
      <dgm:spPr/>
    </dgm:pt>
    <dgm:pt modelId="{7FCFE4A6-0313-40B1-8E23-BFD09444BABB}" type="pres">
      <dgm:prSet presAssocID="{4644076F-1C72-49DC-A2EA-10EE049D4FC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1A7D660-7AEE-48BE-AE82-B9D70A6D0543}" type="pres">
      <dgm:prSet presAssocID="{0DAFEFAD-88FC-4010-9F7C-35AFCA3918A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3F6A853-E83E-4C41-9E00-03B9ED0001D5}" type="pres">
      <dgm:prSet presAssocID="{E2FDAE9E-81BC-4081-9E64-C929B9BAFFE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0B579EB-DBA1-413A-B689-39F644B75856}" type="pres">
      <dgm:prSet presAssocID="{2CCB9D1A-DB76-4309-B4B9-1C7C3E9DEBA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A1F4C0C-0833-47BD-B55A-8DB55A81AE7D}" type="pres">
      <dgm:prSet presAssocID="{4644076F-1C72-49DC-A2EA-10EE049D4FCC}" presName="funnel" presStyleLbl="trAlignAcc1" presStyleIdx="0" presStyleCnt="1"/>
      <dgm:spPr/>
    </dgm:pt>
  </dgm:ptLst>
  <dgm:cxnLst>
    <dgm:cxn modelId="{2C9CDA8A-9D5E-4433-8E2D-4E419108E2FF}" srcId="{4644076F-1C72-49DC-A2EA-10EE049D4FCC}" destId="{2CCB9D1A-DB76-4309-B4B9-1C7C3E9DEBA6}" srcOrd="3" destOrd="0" parTransId="{91A91D8D-2E9C-43E6-A055-2CE95FB54CBB}" sibTransId="{DD2EDEBE-CB7B-402F-90F6-AE963C69EBAE}"/>
    <dgm:cxn modelId="{D3242D9A-796F-423E-8809-4B916FFE10EA}" srcId="{4644076F-1C72-49DC-A2EA-10EE049D4FCC}" destId="{F362834F-AE85-41FB-AD9F-E161829EB42F}" srcOrd="0" destOrd="0" parTransId="{66966329-5E42-4A75-83C4-7EC15A1331B7}" sibTransId="{ABB623D6-C098-4F2F-B169-6937EDFAE082}"/>
    <dgm:cxn modelId="{F623C16E-F295-4D89-8EA1-E6B6B1D6CEFF}" type="presOf" srcId="{F362834F-AE85-41FB-AD9F-E161829EB42F}" destId="{50B579EB-DBA1-413A-B689-39F644B75856}" srcOrd="0" destOrd="0" presId="urn:microsoft.com/office/officeart/2005/8/layout/funnel1"/>
    <dgm:cxn modelId="{14EA8675-013E-491E-8566-509ADEB71578}" type="presOf" srcId="{E2FDAE9E-81BC-4081-9E64-C929B9BAFFE8}" destId="{31A7D660-7AEE-48BE-AE82-B9D70A6D0543}" srcOrd="0" destOrd="0" presId="urn:microsoft.com/office/officeart/2005/8/layout/funnel1"/>
    <dgm:cxn modelId="{ACDCA172-C708-4E02-8202-10DAB6B2A9B0}" type="presOf" srcId="{0DAFEFAD-88FC-4010-9F7C-35AFCA3918A2}" destId="{13F6A853-E83E-4C41-9E00-03B9ED0001D5}" srcOrd="0" destOrd="0" presId="urn:microsoft.com/office/officeart/2005/8/layout/funnel1"/>
    <dgm:cxn modelId="{00B64EB3-D1D4-43D6-8E82-6145C496C8B5}" type="presOf" srcId="{4644076F-1C72-49DC-A2EA-10EE049D4FCC}" destId="{0DC6E55D-01BB-4026-91BA-3C0CC9606698}" srcOrd="0" destOrd="0" presId="urn:microsoft.com/office/officeart/2005/8/layout/funnel1"/>
    <dgm:cxn modelId="{B75A6DDE-4AEB-41BD-B3ED-F151A51FFF8E}" srcId="{4644076F-1C72-49DC-A2EA-10EE049D4FCC}" destId="{0DAFEFAD-88FC-4010-9F7C-35AFCA3918A2}" srcOrd="1" destOrd="0" parTransId="{43B581FF-2DFF-4612-84B5-A528ACC17D49}" sibTransId="{DE3BA318-6404-4AC7-AD98-C54E03856B60}"/>
    <dgm:cxn modelId="{6697B358-B5A0-49B8-A7A4-A60D98FF4B25}" type="presOf" srcId="{2CCB9D1A-DB76-4309-B4B9-1C7C3E9DEBA6}" destId="{7FCFE4A6-0313-40B1-8E23-BFD09444BABB}" srcOrd="0" destOrd="0" presId="urn:microsoft.com/office/officeart/2005/8/layout/funnel1"/>
    <dgm:cxn modelId="{4C8CAA90-6123-4E47-AA07-235043E5E4B0}" srcId="{4644076F-1C72-49DC-A2EA-10EE049D4FCC}" destId="{E2FDAE9E-81BC-4081-9E64-C929B9BAFFE8}" srcOrd="2" destOrd="0" parTransId="{645C1553-231C-48F1-BC3B-6F7A5563CDFC}" sibTransId="{9C7AE0F1-A267-4A9E-BFEB-C368DB1D79B6}"/>
    <dgm:cxn modelId="{64693334-C3D5-4C52-B9C9-7E6D1F4E61EB}" type="presParOf" srcId="{0DC6E55D-01BB-4026-91BA-3C0CC9606698}" destId="{CCB5730E-555A-489A-A691-AEEFF2761DD5}" srcOrd="0" destOrd="0" presId="urn:microsoft.com/office/officeart/2005/8/layout/funnel1"/>
    <dgm:cxn modelId="{E152BCE2-E5ED-453A-BA38-9F6E55705361}" type="presParOf" srcId="{0DC6E55D-01BB-4026-91BA-3C0CC9606698}" destId="{76504229-6149-4A5D-8B1D-451AD6EC995B}" srcOrd="1" destOrd="0" presId="urn:microsoft.com/office/officeart/2005/8/layout/funnel1"/>
    <dgm:cxn modelId="{27E2A9EF-361B-471F-B999-A73D7BDC0E26}" type="presParOf" srcId="{0DC6E55D-01BB-4026-91BA-3C0CC9606698}" destId="{7FCFE4A6-0313-40B1-8E23-BFD09444BABB}" srcOrd="2" destOrd="0" presId="urn:microsoft.com/office/officeart/2005/8/layout/funnel1"/>
    <dgm:cxn modelId="{5EE8F9ED-0674-4688-A7BF-8FCA73AC2D9A}" type="presParOf" srcId="{0DC6E55D-01BB-4026-91BA-3C0CC9606698}" destId="{31A7D660-7AEE-48BE-AE82-B9D70A6D0543}" srcOrd="3" destOrd="0" presId="urn:microsoft.com/office/officeart/2005/8/layout/funnel1"/>
    <dgm:cxn modelId="{875ACF83-7543-43EC-8D97-76911C660748}" type="presParOf" srcId="{0DC6E55D-01BB-4026-91BA-3C0CC9606698}" destId="{13F6A853-E83E-4C41-9E00-03B9ED0001D5}" srcOrd="4" destOrd="0" presId="urn:microsoft.com/office/officeart/2005/8/layout/funnel1"/>
    <dgm:cxn modelId="{2A2E87F6-C19C-41E2-B81E-F33EF236178B}" type="presParOf" srcId="{0DC6E55D-01BB-4026-91BA-3C0CC9606698}" destId="{50B579EB-DBA1-413A-B689-39F644B75856}" srcOrd="5" destOrd="0" presId="urn:microsoft.com/office/officeart/2005/8/layout/funnel1"/>
    <dgm:cxn modelId="{2358A620-FC3D-470B-B0E0-63B5FA407A88}" type="presParOf" srcId="{0DC6E55D-01BB-4026-91BA-3C0CC9606698}" destId="{3A1F4C0C-0833-47BD-B55A-8DB55A81AE7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44076F-1C72-49DC-A2EA-10EE049D4FCC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F362834F-AE85-41FB-AD9F-E161829EB42F}">
      <dgm:prSet phldrT="[Text]"/>
      <dgm:spPr/>
      <dgm:t>
        <a:bodyPr/>
        <a:lstStyle/>
        <a:p>
          <a:r>
            <a:rPr lang="de-CH" dirty="0" smtClean="0"/>
            <a:t>Lernende</a:t>
          </a:r>
          <a:endParaRPr lang="de-CH" dirty="0"/>
        </a:p>
      </dgm:t>
    </dgm:pt>
    <dgm:pt modelId="{66966329-5E42-4A75-83C4-7EC15A1331B7}" type="parTrans" cxnId="{D3242D9A-796F-423E-8809-4B916FFE10EA}">
      <dgm:prSet/>
      <dgm:spPr/>
      <dgm:t>
        <a:bodyPr/>
        <a:lstStyle/>
        <a:p>
          <a:endParaRPr lang="de-CH"/>
        </a:p>
      </dgm:t>
    </dgm:pt>
    <dgm:pt modelId="{ABB623D6-C098-4F2F-B169-6937EDFAE082}" type="sibTrans" cxnId="{D3242D9A-796F-423E-8809-4B916FFE10EA}">
      <dgm:prSet/>
      <dgm:spPr/>
      <dgm:t>
        <a:bodyPr/>
        <a:lstStyle/>
        <a:p>
          <a:endParaRPr lang="de-CH"/>
        </a:p>
      </dgm:t>
    </dgm:pt>
    <dgm:pt modelId="{0DAFEFAD-88FC-4010-9F7C-35AFCA3918A2}">
      <dgm:prSet phldrT="[Text]"/>
      <dgm:spPr/>
      <dgm:t>
        <a:bodyPr/>
        <a:lstStyle/>
        <a:p>
          <a:r>
            <a:rPr lang="de-CH" dirty="0" smtClean="0"/>
            <a:t>Lehrpersonen</a:t>
          </a:r>
          <a:br>
            <a:rPr lang="de-CH" dirty="0" smtClean="0"/>
          </a:br>
          <a:r>
            <a:rPr lang="de-CH" dirty="0" smtClean="0"/>
            <a:t>Unterricht</a:t>
          </a:r>
          <a:endParaRPr lang="de-CH" dirty="0"/>
        </a:p>
      </dgm:t>
    </dgm:pt>
    <dgm:pt modelId="{43B581FF-2DFF-4612-84B5-A528ACC17D49}" type="parTrans" cxnId="{B75A6DDE-4AEB-41BD-B3ED-F151A51FFF8E}">
      <dgm:prSet/>
      <dgm:spPr/>
      <dgm:t>
        <a:bodyPr/>
        <a:lstStyle/>
        <a:p>
          <a:endParaRPr lang="de-CH"/>
        </a:p>
      </dgm:t>
    </dgm:pt>
    <dgm:pt modelId="{DE3BA318-6404-4AC7-AD98-C54E03856B60}" type="sibTrans" cxnId="{B75A6DDE-4AEB-41BD-B3ED-F151A51FFF8E}">
      <dgm:prSet/>
      <dgm:spPr/>
      <dgm:t>
        <a:bodyPr/>
        <a:lstStyle/>
        <a:p>
          <a:endParaRPr lang="de-CH"/>
        </a:p>
      </dgm:t>
    </dgm:pt>
    <dgm:pt modelId="{E2FDAE9E-81BC-4081-9E64-C929B9BAFFE8}">
      <dgm:prSet phldrT="[Text]"/>
      <dgm:spPr/>
      <dgm:t>
        <a:bodyPr/>
        <a:lstStyle/>
        <a:p>
          <a:r>
            <a:rPr lang="de-CH" dirty="0" smtClean="0"/>
            <a:t>Fachschaft</a:t>
          </a:r>
          <a:br>
            <a:rPr lang="de-CH" dirty="0" smtClean="0"/>
          </a:br>
          <a:r>
            <a:rPr lang="de-CH" dirty="0" smtClean="0"/>
            <a:t>Schule</a:t>
          </a:r>
          <a:endParaRPr lang="de-CH" dirty="0"/>
        </a:p>
      </dgm:t>
    </dgm:pt>
    <dgm:pt modelId="{645C1553-231C-48F1-BC3B-6F7A5563CDFC}" type="parTrans" cxnId="{4C8CAA90-6123-4E47-AA07-235043E5E4B0}">
      <dgm:prSet/>
      <dgm:spPr/>
      <dgm:t>
        <a:bodyPr/>
        <a:lstStyle/>
        <a:p>
          <a:endParaRPr lang="de-CH"/>
        </a:p>
      </dgm:t>
    </dgm:pt>
    <dgm:pt modelId="{9C7AE0F1-A267-4A9E-BFEB-C368DB1D79B6}" type="sibTrans" cxnId="{4C8CAA90-6123-4E47-AA07-235043E5E4B0}">
      <dgm:prSet/>
      <dgm:spPr/>
      <dgm:t>
        <a:bodyPr/>
        <a:lstStyle/>
        <a:p>
          <a:endParaRPr lang="de-CH"/>
        </a:p>
      </dgm:t>
    </dgm:pt>
    <dgm:pt modelId="{2CCB9D1A-DB76-4309-B4B9-1C7C3E9DEBA6}">
      <dgm:prSet phldrT="[Text]"/>
      <dgm:spPr/>
      <dgm:t>
        <a:bodyPr/>
        <a:lstStyle/>
        <a:p>
          <a:r>
            <a:rPr lang="de-CH" dirty="0" smtClean="0"/>
            <a:t>Schullehrplan</a:t>
          </a:r>
          <a:endParaRPr lang="de-CH" dirty="0"/>
        </a:p>
      </dgm:t>
    </dgm:pt>
    <dgm:pt modelId="{91A91D8D-2E9C-43E6-A055-2CE95FB54CBB}" type="parTrans" cxnId="{2C9CDA8A-9D5E-4433-8E2D-4E419108E2FF}">
      <dgm:prSet/>
      <dgm:spPr/>
      <dgm:t>
        <a:bodyPr/>
        <a:lstStyle/>
        <a:p>
          <a:endParaRPr lang="de-CH"/>
        </a:p>
      </dgm:t>
    </dgm:pt>
    <dgm:pt modelId="{DD2EDEBE-CB7B-402F-90F6-AE963C69EBAE}" type="sibTrans" cxnId="{2C9CDA8A-9D5E-4433-8E2D-4E419108E2FF}">
      <dgm:prSet/>
      <dgm:spPr/>
      <dgm:t>
        <a:bodyPr/>
        <a:lstStyle/>
        <a:p>
          <a:endParaRPr lang="de-CH"/>
        </a:p>
      </dgm:t>
    </dgm:pt>
    <dgm:pt modelId="{0DC6E55D-01BB-4026-91BA-3C0CC9606698}" type="pres">
      <dgm:prSet presAssocID="{4644076F-1C72-49DC-A2EA-10EE049D4FC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CCB5730E-555A-489A-A691-AEEFF2761DD5}" type="pres">
      <dgm:prSet presAssocID="{4644076F-1C72-49DC-A2EA-10EE049D4FCC}" presName="ellipse" presStyleLbl="trBgShp" presStyleIdx="0" presStyleCnt="1"/>
      <dgm:spPr/>
    </dgm:pt>
    <dgm:pt modelId="{76504229-6149-4A5D-8B1D-451AD6EC995B}" type="pres">
      <dgm:prSet presAssocID="{4644076F-1C72-49DC-A2EA-10EE049D4FCC}" presName="arrow1" presStyleLbl="fgShp" presStyleIdx="0" presStyleCnt="1"/>
      <dgm:spPr/>
    </dgm:pt>
    <dgm:pt modelId="{7FCFE4A6-0313-40B1-8E23-BFD09444BABB}" type="pres">
      <dgm:prSet presAssocID="{4644076F-1C72-49DC-A2EA-10EE049D4FC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1A7D660-7AEE-48BE-AE82-B9D70A6D0543}" type="pres">
      <dgm:prSet presAssocID="{0DAFEFAD-88FC-4010-9F7C-35AFCA3918A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3F6A853-E83E-4C41-9E00-03B9ED0001D5}" type="pres">
      <dgm:prSet presAssocID="{E2FDAE9E-81BC-4081-9E64-C929B9BAFFE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0B579EB-DBA1-413A-B689-39F644B75856}" type="pres">
      <dgm:prSet presAssocID="{2CCB9D1A-DB76-4309-B4B9-1C7C3E9DEBA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A1F4C0C-0833-47BD-B55A-8DB55A81AE7D}" type="pres">
      <dgm:prSet presAssocID="{4644076F-1C72-49DC-A2EA-10EE049D4FCC}" presName="funnel" presStyleLbl="trAlignAcc1" presStyleIdx="0" presStyleCnt="1"/>
      <dgm:spPr/>
    </dgm:pt>
  </dgm:ptLst>
  <dgm:cxnLst>
    <dgm:cxn modelId="{81995FBD-34D9-41C6-AA76-CF5E9BD22EE0}" type="presOf" srcId="{0DAFEFAD-88FC-4010-9F7C-35AFCA3918A2}" destId="{13F6A853-E83E-4C41-9E00-03B9ED0001D5}" srcOrd="0" destOrd="0" presId="urn:microsoft.com/office/officeart/2005/8/layout/funnel1"/>
    <dgm:cxn modelId="{4C8CAA90-6123-4E47-AA07-235043E5E4B0}" srcId="{4644076F-1C72-49DC-A2EA-10EE049D4FCC}" destId="{E2FDAE9E-81BC-4081-9E64-C929B9BAFFE8}" srcOrd="2" destOrd="0" parTransId="{645C1553-231C-48F1-BC3B-6F7A5563CDFC}" sibTransId="{9C7AE0F1-A267-4A9E-BFEB-C368DB1D79B6}"/>
    <dgm:cxn modelId="{2C9CDA8A-9D5E-4433-8E2D-4E419108E2FF}" srcId="{4644076F-1C72-49DC-A2EA-10EE049D4FCC}" destId="{2CCB9D1A-DB76-4309-B4B9-1C7C3E9DEBA6}" srcOrd="3" destOrd="0" parTransId="{91A91D8D-2E9C-43E6-A055-2CE95FB54CBB}" sibTransId="{DD2EDEBE-CB7B-402F-90F6-AE963C69EBAE}"/>
    <dgm:cxn modelId="{B75A6DDE-4AEB-41BD-B3ED-F151A51FFF8E}" srcId="{4644076F-1C72-49DC-A2EA-10EE049D4FCC}" destId="{0DAFEFAD-88FC-4010-9F7C-35AFCA3918A2}" srcOrd="1" destOrd="0" parTransId="{43B581FF-2DFF-4612-84B5-A528ACC17D49}" sibTransId="{DE3BA318-6404-4AC7-AD98-C54E03856B60}"/>
    <dgm:cxn modelId="{EC36803B-3DB6-4066-8855-DA1095D4AC78}" type="presOf" srcId="{F362834F-AE85-41FB-AD9F-E161829EB42F}" destId="{50B579EB-DBA1-413A-B689-39F644B75856}" srcOrd="0" destOrd="0" presId="urn:microsoft.com/office/officeart/2005/8/layout/funnel1"/>
    <dgm:cxn modelId="{D3242D9A-796F-423E-8809-4B916FFE10EA}" srcId="{4644076F-1C72-49DC-A2EA-10EE049D4FCC}" destId="{F362834F-AE85-41FB-AD9F-E161829EB42F}" srcOrd="0" destOrd="0" parTransId="{66966329-5E42-4A75-83C4-7EC15A1331B7}" sibTransId="{ABB623D6-C098-4F2F-B169-6937EDFAE082}"/>
    <dgm:cxn modelId="{F15D547C-F210-4DE2-8901-CAB608B2025C}" type="presOf" srcId="{4644076F-1C72-49DC-A2EA-10EE049D4FCC}" destId="{0DC6E55D-01BB-4026-91BA-3C0CC9606698}" srcOrd="0" destOrd="0" presId="urn:microsoft.com/office/officeart/2005/8/layout/funnel1"/>
    <dgm:cxn modelId="{07A4FB43-AA33-4A83-AFE1-34F3C895D3BB}" type="presOf" srcId="{2CCB9D1A-DB76-4309-B4B9-1C7C3E9DEBA6}" destId="{7FCFE4A6-0313-40B1-8E23-BFD09444BABB}" srcOrd="0" destOrd="0" presId="urn:microsoft.com/office/officeart/2005/8/layout/funnel1"/>
    <dgm:cxn modelId="{0615C0FF-35EB-43A6-94D2-4D8C3A4856D0}" type="presOf" srcId="{E2FDAE9E-81BC-4081-9E64-C929B9BAFFE8}" destId="{31A7D660-7AEE-48BE-AE82-B9D70A6D0543}" srcOrd="0" destOrd="0" presId="urn:microsoft.com/office/officeart/2005/8/layout/funnel1"/>
    <dgm:cxn modelId="{1D0F69B0-BBB3-41CB-A9E0-F1C11D48D0EF}" type="presParOf" srcId="{0DC6E55D-01BB-4026-91BA-3C0CC9606698}" destId="{CCB5730E-555A-489A-A691-AEEFF2761DD5}" srcOrd="0" destOrd="0" presId="urn:microsoft.com/office/officeart/2005/8/layout/funnel1"/>
    <dgm:cxn modelId="{66912E31-4E65-4EF4-9F2B-BD19852EB344}" type="presParOf" srcId="{0DC6E55D-01BB-4026-91BA-3C0CC9606698}" destId="{76504229-6149-4A5D-8B1D-451AD6EC995B}" srcOrd="1" destOrd="0" presId="urn:microsoft.com/office/officeart/2005/8/layout/funnel1"/>
    <dgm:cxn modelId="{5E56CF80-25F0-4624-A88F-6B7D9ABE5AF0}" type="presParOf" srcId="{0DC6E55D-01BB-4026-91BA-3C0CC9606698}" destId="{7FCFE4A6-0313-40B1-8E23-BFD09444BABB}" srcOrd="2" destOrd="0" presId="urn:microsoft.com/office/officeart/2005/8/layout/funnel1"/>
    <dgm:cxn modelId="{6BAD0074-93E6-412F-9C81-F9FF0B27386E}" type="presParOf" srcId="{0DC6E55D-01BB-4026-91BA-3C0CC9606698}" destId="{31A7D660-7AEE-48BE-AE82-B9D70A6D0543}" srcOrd="3" destOrd="0" presId="urn:microsoft.com/office/officeart/2005/8/layout/funnel1"/>
    <dgm:cxn modelId="{1B250D3C-24B2-4127-A213-974ABFF88B4A}" type="presParOf" srcId="{0DC6E55D-01BB-4026-91BA-3C0CC9606698}" destId="{13F6A853-E83E-4C41-9E00-03B9ED0001D5}" srcOrd="4" destOrd="0" presId="urn:microsoft.com/office/officeart/2005/8/layout/funnel1"/>
    <dgm:cxn modelId="{B39D2E35-9128-46F5-A404-D980B9C5DB53}" type="presParOf" srcId="{0DC6E55D-01BB-4026-91BA-3C0CC9606698}" destId="{50B579EB-DBA1-413A-B689-39F644B75856}" srcOrd="5" destOrd="0" presId="urn:microsoft.com/office/officeart/2005/8/layout/funnel1"/>
    <dgm:cxn modelId="{546EC173-BB25-4A1A-812E-2F1595FC865E}" type="presParOf" srcId="{0DC6E55D-01BB-4026-91BA-3C0CC9606698}" destId="{3A1F4C0C-0833-47BD-B55A-8DB55A81AE7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83700" cy="50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45" tIns="46271" rIns="92545" bIns="46271" numCol="1" anchor="t" anchorCtr="0" compatLnSpc="1">
            <a:prstTxWarp prst="textNoShape">
              <a:avLst/>
            </a:prstTxWarp>
          </a:bodyPr>
          <a:lstStyle>
            <a:lvl1pPr defTabSz="926439" eaLnBrk="0" hangingPunct="0">
              <a:defRPr sz="1200" b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289" y="3"/>
            <a:ext cx="2983700" cy="50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45" tIns="46271" rIns="92545" bIns="46271" numCol="1" anchor="t" anchorCtr="0" compatLnSpc="1">
            <a:prstTxWarp prst="textNoShape">
              <a:avLst/>
            </a:prstTxWarp>
          </a:bodyPr>
          <a:lstStyle>
            <a:lvl1pPr algn="r" defTabSz="926439" eaLnBrk="0" hangingPunct="0">
              <a:defRPr sz="1200" b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516770"/>
            <a:ext cx="2983700" cy="50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45" tIns="46271" rIns="92545" bIns="46271" numCol="1" anchor="b" anchorCtr="0" compatLnSpc="1">
            <a:prstTxWarp prst="textNoShape">
              <a:avLst/>
            </a:prstTxWarp>
          </a:bodyPr>
          <a:lstStyle>
            <a:lvl1pPr defTabSz="926439" eaLnBrk="0" hangingPunct="0">
              <a:defRPr sz="1200" b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289" y="9516770"/>
            <a:ext cx="2983700" cy="50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45" tIns="46271" rIns="92545" bIns="46271" numCol="1" anchor="b" anchorCtr="0" compatLnSpc="1">
            <a:prstTxWarp prst="textNoShape">
              <a:avLst/>
            </a:prstTxWarp>
          </a:bodyPr>
          <a:lstStyle>
            <a:lvl1pPr algn="r" defTabSz="926439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fld id="{12580F43-ABB5-46A8-BCFF-500060DBC3A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7968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83700" cy="50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45" tIns="46271" rIns="92545" bIns="46271" numCol="1" anchor="t" anchorCtr="0" compatLnSpc="1">
            <a:prstTxWarp prst="textNoShape">
              <a:avLst/>
            </a:prstTxWarp>
          </a:bodyPr>
          <a:lstStyle>
            <a:lvl1pPr defTabSz="926439" eaLnBrk="0" hangingPunct="0">
              <a:defRPr sz="1200" b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289" y="3"/>
            <a:ext cx="2983700" cy="50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45" tIns="46271" rIns="92545" bIns="46271" numCol="1" anchor="t" anchorCtr="0" compatLnSpc="1">
            <a:prstTxWarp prst="textNoShape">
              <a:avLst/>
            </a:prstTxWarp>
          </a:bodyPr>
          <a:lstStyle>
            <a:lvl1pPr algn="r" defTabSz="926439" eaLnBrk="0" hangingPunct="0">
              <a:defRPr sz="1200" b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08562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88" y="4758383"/>
            <a:ext cx="5049812" cy="45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45" tIns="46271" rIns="92545" bIns="462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516770"/>
            <a:ext cx="2983700" cy="50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45" tIns="46271" rIns="92545" bIns="46271" numCol="1" anchor="b" anchorCtr="0" compatLnSpc="1">
            <a:prstTxWarp prst="textNoShape">
              <a:avLst/>
            </a:prstTxWarp>
          </a:bodyPr>
          <a:lstStyle>
            <a:lvl1pPr defTabSz="926439" eaLnBrk="0" hangingPunct="0">
              <a:defRPr sz="1200" b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289" y="9516770"/>
            <a:ext cx="2983700" cy="50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45" tIns="46271" rIns="92545" bIns="46271" numCol="1" anchor="b" anchorCtr="0" compatLnSpc="1">
            <a:prstTxWarp prst="textNoShape">
              <a:avLst/>
            </a:prstTxWarp>
          </a:bodyPr>
          <a:lstStyle>
            <a:lvl1pPr algn="r" defTabSz="926439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fld id="{908611AC-D807-454C-A20E-90F897313388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351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439" eaLnBrk="0" hangingPunct="0">
              <a:defRPr sz="11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1pPr>
            <a:lvl2pPr marL="720222" indent="-277009" defTabSz="926439" eaLnBrk="0" hangingPunct="0">
              <a:defRPr sz="11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2pPr>
            <a:lvl3pPr marL="1108033" indent="-221606" defTabSz="926439" eaLnBrk="0" hangingPunct="0">
              <a:defRPr sz="11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3pPr>
            <a:lvl4pPr marL="1551247" indent="-221606" defTabSz="926439" eaLnBrk="0" hangingPunct="0">
              <a:defRPr sz="11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4pPr>
            <a:lvl5pPr marL="1994460" indent="-221606" defTabSz="926439" eaLnBrk="0" hangingPunct="0">
              <a:defRPr sz="11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5pPr>
            <a:lvl6pPr marL="2437674" indent="-221606" defTabSz="92643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6pPr>
            <a:lvl7pPr marL="2880887" indent="-221606" defTabSz="92643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7pPr>
            <a:lvl8pPr marL="3324101" indent="-221606" defTabSz="92643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8pPr>
            <a:lvl9pPr marL="3767314" indent="-221606" defTabSz="92643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8C59E54A-A799-4840-8035-552E41DEB232}" type="slidenum">
              <a:rPr lang="de-DE" sz="1200" b="0">
                <a:solidFill>
                  <a:schemeClr val="tx1"/>
                </a:solidFill>
              </a:rPr>
              <a:pPr/>
              <a:t>1</a:t>
            </a:fld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dirty="0" smtClean="0"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002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EC0A21-5693-4AC5-9E7D-D33AD0B377E9}" type="slidenum">
              <a:rPr lang="de-CH" smtClean="0"/>
              <a:pPr>
                <a:defRPr/>
              </a:pPr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13861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EC0A21-5693-4AC5-9E7D-D33AD0B377E9}" type="slidenum">
              <a:rPr lang="de-CH" smtClean="0"/>
              <a:pPr>
                <a:defRPr/>
              </a:pPr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15048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7593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Mit den Leitideen werden in allgemeiner Form die Themengebiete</a:t>
            </a:r>
            <a:r>
              <a:rPr lang="de-CH" baseline="0" dirty="0" smtClean="0"/>
              <a:t> und die Kompetenzbereiche  beschrieben und begründet, warum diese für die Kaufleute wichtig sind.</a:t>
            </a:r>
          </a:p>
          <a:p>
            <a:endParaRPr lang="de-CH" baseline="0" dirty="0" smtClean="0"/>
          </a:p>
          <a:p>
            <a:r>
              <a:rPr lang="de-CH" baseline="0" dirty="0" smtClean="0"/>
              <a:t>Richtziele konkretisieren die Leitziele und beschreiben Einstellungen, Haltungen oder übergeordnete Verhaltenseigenschaften der Lernenden.</a:t>
            </a:r>
          </a:p>
          <a:p>
            <a:endParaRPr lang="de-CH" baseline="0" dirty="0" smtClean="0"/>
          </a:p>
          <a:p>
            <a:r>
              <a:rPr lang="de-CH" baseline="0" dirty="0" smtClean="0"/>
              <a:t>Mit den Leistungszielen wiederum werden die Richtziele in konkretes Handeln übersetzt, das die Lernenden lernen oder zeigen sollen.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EC0A21-5693-4AC5-9E7D-D33AD0B377E9}" type="slidenum">
              <a:rPr lang="de-CH" smtClean="0"/>
              <a:pPr>
                <a:defRPr/>
              </a:pPr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41568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7593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925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9728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8190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8190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02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166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2451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4549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0049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7889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0402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3413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7687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28071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5761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461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45984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01828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76112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56529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6820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90238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41112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8652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98114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55051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613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28615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82190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86623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Ursache des Wirtschaftens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FF4333-138C-41D0-9909-B4059F632AB7}" type="slidenum">
              <a:rPr lang="de-CH" smtClean="0"/>
              <a:pPr>
                <a:defRPr/>
              </a:pPr>
              <a:t>42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36467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8985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7718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u. a. Handlungskompetenzen, Qualifikationsverfahren, Promotionsbedingungen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6933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202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Weitere Infos im Atelier Promotion am 16.11. / 29.11.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628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de-CH" dirty="0" smtClean="0"/>
              <a:t>Gibt es den idealen Bildungsplan, der so präzis wie notwendig und doch so allgemein wie erwünscht, der Vergangenheit, Gegenwart und Zukunft abdeckt der die Interessen aller Betroffenen und Beteiligten abdeckt,</a:t>
            </a:r>
            <a:r>
              <a:rPr lang="de-CH" baseline="0" dirty="0" smtClean="0"/>
              <a:t> der das wesentliche abdeckt und doch Raum für Individuelles lässt?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Es gäbe wohl so viele verschiedene Lehrpläne wie es verschiedene Lehrpersonen</a:t>
            </a:r>
            <a:r>
              <a:rPr lang="de-CH" baseline="0" dirty="0" smtClean="0"/>
              <a:t> bzw. Fachschaften gibt. </a:t>
            </a:r>
            <a:r>
              <a:rPr lang="de-CH" dirty="0" smtClean="0"/>
              <a:t>Jeder Bildungsplan ist deshalb immer ein Versuch einer Annäherung an diese verschiedenen Ansprüche</a:t>
            </a:r>
            <a:r>
              <a:rPr lang="de-CH" baseline="0" dirty="0" smtClean="0"/>
              <a:t> und versucht, die verschiedenen Interessen unter einen Hut zu bringen.  Ich glaube zudem, dass trotz der gesamtschweizerischen, semesterweise Standardisierung der Leistungsziele die Schulen mit den Gefässen V&amp;V und uefK, Gefässe haben, in welchem nach wie vor schulspezifische Eigenheiten berücksichtigt werden können.</a:t>
            </a:r>
            <a:endParaRPr lang="de-CH" dirty="0" smtClean="0"/>
          </a:p>
          <a:p>
            <a:endParaRPr lang="de-CH" b="1" dirty="0" smtClean="0"/>
          </a:p>
          <a:p>
            <a:endParaRPr lang="de-CH" b="1" dirty="0" smtClean="0"/>
          </a:p>
          <a:p>
            <a:r>
              <a:rPr lang="de-CH" b="1" dirty="0" smtClean="0"/>
              <a:t>Zu den Funktionen des Lehrplanes</a:t>
            </a:r>
          </a:p>
          <a:p>
            <a:r>
              <a:rPr lang="de-CH" b="1" dirty="0" smtClean="0"/>
              <a:t>Sicherung von Verbindlichkeit und Vergleichbarkeit</a:t>
            </a:r>
          </a:p>
          <a:p>
            <a:r>
              <a:rPr lang="de-CH" dirty="0" smtClean="0"/>
              <a:t>Der Lehrplan beschreibt verbindliche Grundlagen für die Erziehungs- und Bildungsarbeit in</a:t>
            </a:r>
          </a:p>
          <a:p>
            <a:r>
              <a:rPr lang="de-CH" dirty="0" smtClean="0"/>
              <a:t>der Grundschule und untersetzt die Anforderungen fachbezogen. Mit diesen zentralen</a:t>
            </a:r>
          </a:p>
          <a:p>
            <a:r>
              <a:rPr lang="de-CH" dirty="0" smtClean="0"/>
              <a:t>Vorgaben sollen die Qualität und die Vergleichbarkeit der schulischen Arbeit gesichert werden.</a:t>
            </a:r>
          </a:p>
          <a:p>
            <a:r>
              <a:rPr lang="de-CH" b="1" dirty="0" smtClean="0"/>
              <a:t>Grundlage für die Gestaltung schulinterner Lehrpläne</a:t>
            </a:r>
          </a:p>
          <a:p>
            <a:r>
              <a:rPr lang="de-CH" dirty="0" smtClean="0"/>
              <a:t>Ausgehend von den verbindlichen Vorgaben des Grundsatzbandes und der Fachlehrpläne</a:t>
            </a:r>
          </a:p>
          <a:p>
            <a:r>
              <a:rPr lang="de-CH" dirty="0" smtClean="0"/>
              <a:t>wird der Unterricht unter Berücksichtigung der jeweiligen schulspezifischen Besonderheiten</a:t>
            </a:r>
          </a:p>
          <a:p>
            <a:r>
              <a:rPr lang="de-CH" dirty="0" smtClean="0"/>
              <a:t>erteilt. Im Rahmen der Gestaltungsfreiheit und Eigenverantwortung der einzelnen Lehrkraft</a:t>
            </a:r>
          </a:p>
          <a:p>
            <a:r>
              <a:rPr lang="de-CH" dirty="0" smtClean="0"/>
              <a:t>ist nach schulinternen Lehrplänen zu unterrichten, die die Besonderheiten des Umfeldes der</a:t>
            </a:r>
          </a:p>
          <a:p>
            <a:r>
              <a:rPr lang="de-CH" dirty="0" smtClean="0"/>
              <a:t>Schule, das Schulprofil und das Schulprogramm berücksichtigen.</a:t>
            </a:r>
          </a:p>
          <a:p>
            <a:r>
              <a:rPr lang="de-CH" dirty="0" smtClean="0"/>
              <a:t>In den schulinternen Lehrplänen sind zu folgenden Schwerpunkten Festlegungen zu treffen:</a:t>
            </a:r>
          </a:p>
          <a:p>
            <a:r>
              <a:rPr lang="de-CH" dirty="0" smtClean="0"/>
              <a:t>– </a:t>
            </a:r>
            <a:r>
              <a:rPr lang="de-CH" i="1" dirty="0" smtClean="0"/>
              <a:t>Ebene der Schule: Anknüpfen an die Intentionen des Schulprogramms und Planung der</a:t>
            </a:r>
          </a:p>
          <a:p>
            <a:r>
              <a:rPr lang="de-CH" dirty="0" smtClean="0"/>
              <a:t>Arbeit an den fächerübergreifenden Themenkomplexen unter besonderer Berücksichtigung</a:t>
            </a:r>
          </a:p>
          <a:p>
            <a:r>
              <a:rPr lang="de-CH" dirty="0" smtClean="0"/>
              <a:t>der Lernkompetenz,</a:t>
            </a:r>
          </a:p>
          <a:p>
            <a:r>
              <a:rPr lang="de-CH" dirty="0" smtClean="0"/>
              <a:t>– </a:t>
            </a:r>
            <a:r>
              <a:rPr lang="de-CH" i="1" dirty="0" smtClean="0"/>
              <a:t>Ebene der Schuljahrgänge: Konkretisierung der Planung zu den fächerübergreifenden</a:t>
            </a:r>
          </a:p>
          <a:p>
            <a:r>
              <a:rPr lang="de-CH" dirty="0" smtClean="0"/>
              <a:t>Themenkomplexen bezogen auf die einzelnen Schuljahrgänge, fachbezogene Kompetenzentwicklung</a:t>
            </a:r>
          </a:p>
          <a:p>
            <a:r>
              <a:rPr lang="de-CH" dirty="0" smtClean="0"/>
              <a:t>in Verbindung mit der Entwicklung von Basiskompetenzen sowie</a:t>
            </a:r>
          </a:p>
          <a:p>
            <a:r>
              <a:rPr lang="de-CH" dirty="0" smtClean="0"/>
              <a:t>Maßnahmen zur Analyse der Lernentwicklung,</a:t>
            </a:r>
          </a:p>
          <a:p>
            <a:r>
              <a:rPr lang="de-CH" dirty="0" smtClean="0"/>
              <a:t>– </a:t>
            </a:r>
            <a:r>
              <a:rPr lang="de-CH" i="1" dirty="0" smtClean="0"/>
              <a:t>Ebene der Lerngruppe: bei Besonderheiten einer Lerngruppe Festlegung von entsprechenden</a:t>
            </a:r>
          </a:p>
          <a:p>
            <a:r>
              <a:rPr lang="de-CH" dirty="0" smtClean="0"/>
              <a:t>Maßnahmen.</a:t>
            </a:r>
          </a:p>
          <a:p>
            <a:r>
              <a:rPr lang="de-CH" dirty="0" smtClean="0"/>
              <a:t>Die Ergebnisse der schulinternen Evaluation werden mit Ergebnissen zentraler Leistungsfeststellungen</a:t>
            </a:r>
          </a:p>
          <a:p>
            <a:r>
              <a:rPr lang="de-CH" dirty="0" smtClean="0"/>
              <a:t>in Bezug gesetzt. Dadurch wird der schulinterne Lehrplan zur Arbeitsgrundlage,</a:t>
            </a:r>
          </a:p>
          <a:p>
            <a:r>
              <a:rPr lang="de-CH" dirty="0" smtClean="0"/>
              <a:t>welche ständig angepasst und weiterentwickelt werden soll.</a:t>
            </a:r>
          </a:p>
          <a:p>
            <a:r>
              <a:rPr lang="de-CH" b="1" dirty="0" smtClean="0"/>
              <a:t>Grundlage für die Unterrichtsgestaltung durch die Lehrkraft</a:t>
            </a:r>
          </a:p>
          <a:p>
            <a:r>
              <a:rPr lang="de-CH" dirty="0" smtClean="0"/>
              <a:t>Die Vorgaben des Lehrplanes und dessen schulinterne Konkretisierung ermöglichen hinreichend</a:t>
            </a:r>
          </a:p>
          <a:p>
            <a:r>
              <a:rPr lang="de-CH" dirty="0" smtClean="0"/>
              <a:t>Freiraum für die Gestaltung individualisierter Lehr- und Lernprozesse entsprechend</a:t>
            </a:r>
          </a:p>
          <a:p>
            <a:r>
              <a:rPr lang="de-CH" dirty="0" smtClean="0"/>
              <a:t>der Situation in der jeweiligen Lerngruppe. Die Verantwortung für diese Planungs- und</a:t>
            </a:r>
          </a:p>
          <a:p>
            <a:r>
              <a:rPr lang="de-CH" dirty="0" smtClean="0"/>
              <a:t>Gestaltungsarbeit liegt bei der Lehrkraft.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EC0A21-5693-4AC5-9E7D-D33AD0B377E9}" type="slidenum">
              <a:rPr lang="de-CH" smtClean="0"/>
              <a:pPr>
                <a:defRPr/>
              </a:pPr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953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EHB_Logo_word_farb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038" y="433388"/>
            <a:ext cx="26908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1457325" y="-452438"/>
            <a:ext cx="184150" cy="7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it-IT" sz="4000" dirty="0">
              <a:latin typeface="Arial" charset="0"/>
              <a:ea typeface="ＭＳ Ｐゴシック" charset="0"/>
            </a:endParaRPr>
          </a:p>
        </p:txBody>
      </p:sp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457200" y="4648200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it-IT" sz="4000" dirty="0">
              <a:latin typeface="Arial" charset="0"/>
              <a:ea typeface="ＭＳ Ｐゴシック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533400" y="4114800"/>
            <a:ext cx="8153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charset="0"/>
              <a:ea typeface="ＭＳ Ｐゴシック" charset="0"/>
            </a:endParaRP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-36512" y="5037138"/>
            <a:ext cx="9180512" cy="18208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charset="0"/>
              <a:ea typeface="ＭＳ Ｐゴシック" charset="0"/>
            </a:endParaRPr>
          </a:p>
        </p:txBody>
      </p:sp>
      <p:sp>
        <p:nvSpPr>
          <p:cNvPr id="19486" name="Rectangle 30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209800"/>
            <a:ext cx="8229600" cy="1676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de-DE" noProof="0" smtClean="0"/>
              <a:t>{Titel der Präsentation} </a:t>
            </a:r>
            <a:br>
              <a:rPr lang="de-DE" noProof="0" smtClean="0"/>
            </a:br>
            <a:r>
              <a:rPr lang="de-DE" noProof="0" smtClean="0"/>
              <a:t>Arial Bold, 32 Pt, 3 Zeilen möglich</a:t>
            </a:r>
          </a:p>
        </p:txBody>
      </p:sp>
      <p:sp>
        <p:nvSpPr>
          <p:cNvPr id="19487" name="Rectangle 3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5257800"/>
            <a:ext cx="8229600" cy="1371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lnSpc>
                <a:spcPct val="135000"/>
              </a:lnSpc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{Referent} Arial 18 Pt</a:t>
            </a:r>
          </a:p>
          <a:p>
            <a:pPr lvl="0"/>
            <a:r>
              <a:rPr lang="de-DE" noProof="0" smtClean="0"/>
              <a:t>{Veranstaltungsart} Arial 18 Pt</a:t>
            </a:r>
          </a:p>
          <a:p>
            <a:pPr lvl="0"/>
            <a:r>
              <a:rPr lang="de-DE" noProof="0" smtClean="0"/>
              <a:t>{Veranstaltungsort} Arial 18 Pt</a:t>
            </a:r>
          </a:p>
        </p:txBody>
      </p:sp>
    </p:spTree>
    <p:extLst>
      <p:ext uri="{BB962C8B-B14F-4D97-AF65-F5344CB8AC3E}">
        <p14:creationId xmlns:p14="http://schemas.microsoft.com/office/powerpoint/2010/main" val="3096861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698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2250" y="346075"/>
            <a:ext cx="2082800" cy="57499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346075"/>
            <a:ext cx="6096000" cy="57499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027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4793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562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4089400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5650" y="1484313"/>
            <a:ext cx="4089400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353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825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773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928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860641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79487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4"/>
          <p:cNvSpPr>
            <a:spLocks noChangeArrowheads="1"/>
          </p:cNvSpPr>
          <p:nvPr/>
        </p:nvSpPr>
        <p:spPr bwMode="auto">
          <a:xfrm>
            <a:off x="-36512" y="6477000"/>
            <a:ext cx="9180512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46075"/>
            <a:ext cx="66770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{Folientitel}</a:t>
            </a:r>
            <a:br>
              <a:rPr lang="de-CH" smtClean="0"/>
            </a:br>
            <a:r>
              <a:rPr lang="de-DE" smtClean="0"/>
              <a:t>Arial Bold, 24 Pt, 2 Zeilen möglich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09601"/>
            <a:ext cx="8331200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{Text Ebene 1} Arial </a:t>
            </a:r>
            <a:r>
              <a:rPr lang="de-DE" dirty="0" err="1" smtClean="0"/>
              <a:t>Bold</a:t>
            </a:r>
            <a:r>
              <a:rPr lang="de-DE" dirty="0" smtClean="0"/>
              <a:t>, 18 Pt</a:t>
            </a:r>
          </a:p>
          <a:p>
            <a:pPr lvl="1"/>
            <a:r>
              <a:rPr lang="de-DE" dirty="0" smtClean="0"/>
              <a:t>{Text Ebene 2} Arial, 18 Pt</a:t>
            </a:r>
          </a:p>
          <a:p>
            <a:pPr lvl="2"/>
            <a:r>
              <a:rPr lang="de-DE" dirty="0" smtClean="0"/>
              <a:t>{Text Ebene 3} Arial, 15 Pt</a:t>
            </a:r>
          </a:p>
          <a:p>
            <a:pPr lvl="3"/>
            <a:r>
              <a:rPr lang="de-DE" dirty="0" smtClean="0"/>
              <a:t>{Text Ebene 4} Arial 12 Pt</a:t>
            </a:r>
          </a:p>
          <a:p>
            <a:pPr lvl="4"/>
            <a:r>
              <a:rPr lang="de-DE" dirty="0" smtClean="0"/>
              <a:t>{Text Ebene 5} Arial 10 Pt</a:t>
            </a:r>
          </a:p>
        </p:txBody>
      </p:sp>
      <p:sp>
        <p:nvSpPr>
          <p:cNvPr id="1029" name="Rectangle 35"/>
          <p:cNvSpPr>
            <a:spLocks noGrp="1" noChangeArrowheads="1"/>
          </p:cNvSpPr>
          <p:nvPr/>
        </p:nvSpPr>
        <p:spPr bwMode="auto">
          <a:xfrm>
            <a:off x="381000" y="6553200"/>
            <a:ext cx="4335016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de-DE" sz="1200" b="0" kern="1200" dirty="0" smtClean="0">
                <a:solidFill>
                  <a:schemeClr val="accent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02.11.2011 St.</a:t>
            </a:r>
            <a:r>
              <a:rPr lang="de-DE" sz="1200" b="0" kern="1200" baseline="0" dirty="0" smtClean="0">
                <a:solidFill>
                  <a:schemeClr val="accent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Gallen | 22.11.2011 Zollikofen</a:t>
            </a:r>
            <a:endParaRPr lang="de-DE" sz="1200" b="0" kern="1200" dirty="0">
              <a:solidFill>
                <a:schemeClr val="accent2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030" name="Rectangle 41"/>
          <p:cNvSpPr>
            <a:spLocks noGrp="1" noChangeArrowheads="1"/>
          </p:cNvSpPr>
          <p:nvPr/>
        </p:nvSpPr>
        <p:spPr bwMode="auto">
          <a:xfrm>
            <a:off x="60960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de-CH" b="0" dirty="0" smtClean="0">
                <a:solidFill>
                  <a:schemeClr val="bg1"/>
                </a:solidFill>
              </a:rPr>
              <a:t>Weiterbildung</a:t>
            </a:r>
            <a:r>
              <a:rPr lang="de-CH" b="0" baseline="0" dirty="0" smtClean="0">
                <a:solidFill>
                  <a:schemeClr val="bg1"/>
                </a:solidFill>
              </a:rPr>
              <a:t> BiVo 2012</a:t>
            </a:r>
            <a:endParaRPr lang="de-CH" b="0" dirty="0">
              <a:solidFill>
                <a:schemeClr val="bg1"/>
              </a:solidFill>
            </a:endParaRPr>
          </a:p>
        </p:txBody>
      </p:sp>
      <p:sp>
        <p:nvSpPr>
          <p:cNvPr id="1031" name="Rectangle 45"/>
          <p:cNvSpPr>
            <a:spLocks noGrp="1" noChangeArrowheads="1"/>
          </p:cNvSpPr>
          <p:nvPr/>
        </p:nvSpPr>
        <p:spPr bwMode="auto">
          <a:xfrm>
            <a:off x="8229600" y="6543675"/>
            <a:ext cx="533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715E4F2C-183F-4C31-B5BA-1232D97D637A}" type="slidenum">
              <a:rPr lang="de-DE" b="0">
                <a:solidFill>
                  <a:schemeClr val="hlink"/>
                </a:solidFill>
              </a:rPr>
              <a:pPr algn="r" eaLnBrk="0" hangingPunct="0"/>
              <a:t>‹Nr.›</a:t>
            </a:fld>
            <a:r>
              <a:rPr lang="de-DE" b="0" dirty="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1032" name="Picture 46" descr="EHB_Logo_word_farbe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333375"/>
            <a:ext cx="1397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060848"/>
            <a:ext cx="8229600" cy="1676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de-CH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Weiterbildungstagung</a:t>
            </a:r>
            <a:br>
              <a:rPr lang="de-CH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CH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Atelier </a:t>
            </a:r>
            <a:r>
              <a:rPr lang="de-CH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«Wirtschaft &amp;</a:t>
            </a:r>
            <a:br>
              <a:rPr lang="de-CH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CH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Gesellschaft»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subTitle" sz="quarter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de-CH" dirty="0" smtClean="0"/>
              <a:t>Jan Widmayer</a:t>
            </a:r>
          </a:p>
          <a:p>
            <a:pPr eaLnBrk="1" hangingPunct="1">
              <a:defRPr/>
            </a:pPr>
            <a:r>
              <a:rPr lang="de-CH" dirty="0" smtClean="0"/>
              <a:t>Weiterbildungstagung BiVo Kauffrau/Kaufmann EFZ</a:t>
            </a:r>
          </a:p>
          <a:p>
            <a:pPr eaLnBrk="1" hangingPunct="1">
              <a:defRPr/>
            </a:pPr>
            <a:r>
              <a:rPr lang="de-CH" dirty="0" smtClean="0"/>
              <a:t>2. November 2011 St. </a:t>
            </a:r>
            <a:r>
              <a:rPr lang="de-CH" dirty="0" smtClean="0">
                <a:latin typeface="+mj-lt"/>
              </a:rPr>
              <a:t>Gallen </a:t>
            </a:r>
            <a:r>
              <a:rPr lang="de-CH" dirty="0" smtClean="0">
                <a:latin typeface="+mj-lt"/>
                <a:cs typeface="Calibri"/>
              </a:rPr>
              <a:t>| 22. November 2011 Zollikofen</a:t>
            </a:r>
            <a:endParaRPr lang="de-CH" dirty="0" smtClean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2353490" cy="269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475475"/>
              </p:ext>
            </p:extLst>
          </p:nvPr>
        </p:nvGraphicFramePr>
        <p:xfrm>
          <a:off x="539552" y="1052736"/>
          <a:ext cx="8352928" cy="5340751"/>
        </p:xfrm>
        <a:graphic>
          <a:graphicData uri="http://schemas.openxmlformats.org/drawingml/2006/table">
            <a:tbl>
              <a:tblPr/>
              <a:tblGrid>
                <a:gridCol w="4127623"/>
                <a:gridCol w="2029760"/>
                <a:gridCol w="2195545"/>
              </a:tblGrid>
              <a:tr h="32707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de-CH" sz="2000" b="1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Fächer/Lernbereich</a:t>
                      </a:r>
                      <a:endParaRPr kumimoji="0" lang="fr-CH" sz="20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C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de-CH" sz="20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B-Profil</a:t>
                      </a:r>
                      <a:endParaRPr kumimoji="0" lang="fr-CH" sz="20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C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de-CH" sz="20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E-Profil</a:t>
                      </a:r>
                      <a:endParaRPr kumimoji="0" lang="fr-CH" sz="20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C7D"/>
                    </a:solidFill>
                  </a:tcPr>
                </a:tc>
              </a:tr>
              <a:tr h="49061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Standardsprache </a:t>
                      </a:r>
                      <a:r>
                        <a:rPr lang="de-CH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(regionale Landessprache)</a:t>
                      </a:r>
                      <a:endParaRPr lang="fr-CH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360</a:t>
                      </a:r>
                      <a:endParaRPr lang="fr-CH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(350)</a:t>
                      </a:r>
                      <a:endParaRPr lang="fr-CH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240</a:t>
                      </a:r>
                      <a:endParaRPr lang="fr-CH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(240)</a:t>
                      </a:r>
                      <a:endParaRPr lang="fr-CH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061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Fremdsprache 1</a:t>
                      </a:r>
                      <a:endParaRPr lang="fr-CH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320</a:t>
                      </a:r>
                      <a:endParaRPr lang="fr-CH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(300)</a:t>
                      </a:r>
                      <a:endParaRPr lang="fr-CH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240</a:t>
                      </a:r>
                      <a:endParaRPr lang="fr-CH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(225)</a:t>
                      </a:r>
                      <a:endParaRPr lang="fr-CH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2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Fremdsprache 2</a:t>
                      </a:r>
                      <a:endParaRPr lang="fr-CH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---</a:t>
                      </a:r>
                      <a:endParaRPr lang="fr-CH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---</a:t>
                      </a:r>
                      <a:endParaRPr lang="fr-CH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240</a:t>
                      </a:r>
                      <a:endParaRPr lang="fr-CH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(225)</a:t>
                      </a:r>
                      <a:endParaRPr lang="fr-CH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512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Information, Kommunikation, Administration IKA</a:t>
                      </a:r>
                      <a:endParaRPr lang="fr-CH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360</a:t>
                      </a:r>
                      <a:endParaRPr lang="fr-CH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(360)</a:t>
                      </a:r>
                      <a:endParaRPr lang="fr-CH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200</a:t>
                      </a:r>
                      <a:endParaRPr lang="fr-CH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(200)</a:t>
                      </a:r>
                      <a:endParaRPr lang="fr-CH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512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dirty="0">
                          <a:latin typeface="+mj-lt"/>
                          <a:ea typeface="Times New Roman"/>
                          <a:cs typeface="Arial"/>
                        </a:rPr>
                        <a:t>Wirtschaft und Gesellschaft W&amp;G</a:t>
                      </a:r>
                      <a:endParaRPr lang="fr-CH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dirty="0">
                          <a:latin typeface="+mj-lt"/>
                          <a:ea typeface="Times New Roman"/>
                          <a:cs typeface="Arial"/>
                        </a:rPr>
                        <a:t>400</a:t>
                      </a:r>
                      <a:endParaRPr lang="fr-CH" sz="18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i="1" dirty="0">
                          <a:latin typeface="+mj-lt"/>
                          <a:ea typeface="Times New Roman"/>
                          <a:cs typeface="Arial"/>
                        </a:rPr>
                        <a:t>(360)</a:t>
                      </a:r>
                      <a:endParaRPr lang="fr-CH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dirty="0">
                          <a:latin typeface="+mj-lt"/>
                          <a:ea typeface="Times New Roman"/>
                          <a:cs typeface="Arial"/>
                        </a:rPr>
                        <a:t>520</a:t>
                      </a:r>
                      <a:endParaRPr lang="fr-CH" sz="18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i="1" dirty="0">
                          <a:latin typeface="+mj-lt"/>
                          <a:ea typeface="Times New Roman"/>
                          <a:cs typeface="Arial"/>
                        </a:rPr>
                        <a:t>(540)</a:t>
                      </a:r>
                      <a:endParaRPr lang="fr-CH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512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Vernetzen und Vertiefen </a:t>
                      </a:r>
                      <a:r>
                        <a:rPr lang="de-CH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V&amp;V</a:t>
                      </a:r>
                      <a:br>
                        <a:rPr lang="de-CH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</a:br>
                      <a:r>
                        <a:rPr lang="de-CH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Selbständige </a:t>
                      </a:r>
                      <a:r>
                        <a:rPr lang="de-CH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Arbeit </a:t>
                      </a:r>
                      <a:r>
                        <a:rPr lang="de-CH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SA</a:t>
                      </a:r>
                      <a:endParaRPr lang="fr-CH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120</a:t>
                      </a:r>
                      <a:endParaRPr lang="fr-CH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(100)</a:t>
                      </a:r>
                      <a:endParaRPr lang="fr-CH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120</a:t>
                      </a:r>
                      <a:endParaRPr lang="fr-CH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(140)</a:t>
                      </a:r>
                      <a:endParaRPr lang="fr-CH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13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Überfachliche Kompetenzen </a:t>
                      </a:r>
                      <a:r>
                        <a:rPr lang="de-CH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ÜfK</a:t>
                      </a:r>
                      <a:endParaRPr lang="fr-CH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(Arbeitstechniken)</a:t>
                      </a:r>
                      <a:endParaRPr lang="fr-CH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40</a:t>
                      </a:r>
                      <a:endParaRPr lang="fr-CH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(30)</a:t>
                      </a:r>
                      <a:endParaRPr lang="fr-CH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40</a:t>
                      </a:r>
                      <a:endParaRPr lang="fr-CH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(30)</a:t>
                      </a:r>
                      <a:endParaRPr lang="fr-CH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875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Sport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H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200</a:t>
                      </a:r>
                      <a:endParaRPr lang="fr-CH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200</a:t>
                      </a:r>
                      <a:endParaRPr lang="fr-CH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061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Total</a:t>
                      </a:r>
                      <a:endParaRPr lang="fr-CH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(alt)</a:t>
                      </a:r>
                      <a:endParaRPr lang="fr-CH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1800</a:t>
                      </a:r>
                      <a:endParaRPr lang="fr-CH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(1700)</a:t>
                      </a:r>
                      <a:endParaRPr lang="fr-CH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1800</a:t>
                      </a:r>
                      <a:endParaRPr lang="fr-CH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(1800)</a:t>
                      </a:r>
                      <a:endParaRPr lang="fr-CH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3. </a:t>
            </a:r>
            <a:r>
              <a:rPr lang="de-CH" dirty="0"/>
              <a:t>Bildungsplan </a:t>
            </a:r>
            <a:r>
              <a:rPr lang="de-CH" dirty="0" smtClean="0"/>
              <a:t>– Lektionen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12" name="Rechteck 11"/>
          <p:cNvSpPr/>
          <p:nvPr/>
        </p:nvSpPr>
        <p:spPr>
          <a:xfrm>
            <a:off x="395536" y="3356992"/>
            <a:ext cx="8640960" cy="64807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04804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998349"/>
              </p:ext>
            </p:extLst>
          </p:nvPr>
        </p:nvGraphicFramePr>
        <p:xfrm>
          <a:off x="395536" y="1545592"/>
          <a:ext cx="8352928" cy="28915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72208"/>
                <a:gridCol w="1620180"/>
                <a:gridCol w="1620180"/>
                <a:gridCol w="1620180"/>
                <a:gridCol w="1620180"/>
              </a:tblGrid>
              <a:tr h="720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de-CH" sz="20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Lehrjahr</a:t>
                      </a:r>
                      <a:endParaRPr kumimoji="0" lang="fr-CH" sz="20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C7D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kumimoji="0" lang="fr-CH" sz="20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Lehrjahr</a:t>
                      </a:r>
                      <a:endParaRPr kumimoji="0" lang="fr-CH" sz="20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C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de-CH" sz="20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2. Lehrjahr</a:t>
                      </a:r>
                      <a:endParaRPr kumimoji="0" lang="fr-CH" sz="20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C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de-CH" sz="20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3. Lehrjahr</a:t>
                      </a:r>
                      <a:endParaRPr kumimoji="0" lang="fr-CH" sz="20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C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fr-CH" sz="20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  <a:endParaRPr kumimoji="0" lang="fr-CH" sz="20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C7D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H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H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H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H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H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2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B-Profil</a:t>
                      </a:r>
                      <a:endParaRPr lang="fr-CH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2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fr-CH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2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fr-CH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2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fr-CH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2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400</a:t>
                      </a:r>
                      <a:endParaRPr lang="fr-CH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H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H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H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H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H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2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E-Profil</a:t>
                      </a:r>
                      <a:endParaRPr lang="fr-CH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2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fr-CH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2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fr-CH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2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fr-CH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990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2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520</a:t>
                      </a:r>
                      <a:endParaRPr lang="fr-CH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3. Bildungsplan – Wochenlektionen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90012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 Leistungszielkatalog – Funktion</a:t>
            </a:r>
            <a:endParaRPr lang="de-CH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98"/>
          <a:stretch/>
        </p:blipFill>
        <p:spPr bwMode="auto">
          <a:xfrm>
            <a:off x="440759" y="836712"/>
            <a:ext cx="5787425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nhaltsplatzhalter 1"/>
          <p:cNvSpPr txBox="1">
            <a:spLocks/>
          </p:cNvSpPr>
          <p:nvPr/>
        </p:nvSpPr>
        <p:spPr>
          <a:xfrm>
            <a:off x="345256" y="4365104"/>
            <a:ext cx="8331200" cy="19442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CH" dirty="0" smtClean="0"/>
              <a:t>LZ gesamtschweizerisch </a:t>
            </a:r>
            <a:r>
              <a:rPr lang="de-CH" dirty="0"/>
              <a:t>vereinheitlicht </a:t>
            </a:r>
            <a:r>
              <a:rPr lang="de-CH" dirty="0" smtClean="0"/>
              <a:t>und im </a:t>
            </a:r>
            <a:r>
              <a:rPr lang="de-CH" dirty="0"/>
              <a:t>gleichen Semester zu </a:t>
            </a:r>
            <a:r>
              <a:rPr lang="de-CH" dirty="0" smtClean="0"/>
              <a:t>erreichen </a:t>
            </a:r>
            <a:r>
              <a:rPr lang="de-CH" dirty="0" smtClean="0">
                <a:sym typeface="Wingdings" pitchFamily="2" charset="2"/>
              </a:rPr>
              <a:t></a:t>
            </a:r>
            <a:r>
              <a:rPr lang="de-CH" dirty="0" smtClean="0"/>
              <a:t> </a:t>
            </a:r>
            <a:r>
              <a:rPr lang="de-CH" dirty="0"/>
              <a:t>Verbesserung </a:t>
            </a:r>
            <a:r>
              <a:rPr lang="de-CH" dirty="0" smtClean="0"/>
              <a:t>Lernortkooperation </a:t>
            </a:r>
            <a:endParaRPr lang="fr-CH" dirty="0"/>
          </a:p>
          <a:p>
            <a:r>
              <a:rPr lang="de-CH" dirty="0" smtClean="0"/>
              <a:t>Grundlage Schullehrpläne und Unterrichtsgestaltung</a:t>
            </a:r>
          </a:p>
          <a:p>
            <a:r>
              <a:rPr lang="de-CH" dirty="0" smtClean="0"/>
              <a:t>Grundlage Lehrmittel und Abschlussprüfungen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70551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62168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 </a:t>
            </a:r>
            <a:r>
              <a:rPr lang="de-CH" dirty="0"/>
              <a:t>Leistungszielkatalog </a:t>
            </a:r>
            <a:r>
              <a:rPr lang="de-CH" dirty="0" smtClean="0"/>
              <a:t>– Aufbau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7382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BE76D5-8DD9-4D76-B9B2-42DD7611F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02087-CA65-4506-B2DD-81CA87957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AA3CD5-E335-436D-B0F1-2EDC02588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EFC146-2EF5-4FA3-99C1-BC6C8DA41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C507C6-AA41-4735-8E1C-14E72F2FD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 LZ-Katalog – Leit- und Richtziele</a:t>
            </a:r>
            <a:endParaRPr lang="de-CH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802958"/>
            <a:ext cx="6840760" cy="574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395536" y="908720"/>
            <a:ext cx="6192688" cy="2016224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395536" y="2996952"/>
            <a:ext cx="6192688" cy="1368152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395536" y="4437112"/>
            <a:ext cx="6192688" cy="1944216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25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 LZ-Katalog – Richtziele Fach W&amp;G</a:t>
            </a:r>
            <a:endParaRPr lang="de-CH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4255374151"/>
              </p:ext>
            </p:extLst>
          </p:nvPr>
        </p:nvGraphicFramePr>
        <p:xfrm>
          <a:off x="467544" y="1340768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5948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2FFEBB-4B97-4C28-A195-D672515D2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468E8B-32CA-42E3-A851-83E0E7F0F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D69D61-1565-469B-88BF-6E85C7099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08B978-9C03-440F-82B1-EE9CDD43C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E26344-7ABF-473A-A4F0-133AFB74B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820527-68E6-4C78-A14F-7A994B7B0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96A4C5-4A9F-4F62-ABDE-C20363399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0D09F6-4CFA-4DC2-84C1-3DD67A84B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 </a:t>
            </a:r>
            <a:r>
              <a:rPr lang="de-CH" dirty="0"/>
              <a:t>LZ-Katalog – </a:t>
            </a:r>
            <a:r>
              <a:rPr lang="de-CH" dirty="0" smtClean="0"/>
              <a:t>Aufbau</a:t>
            </a:r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50" y="1139156"/>
            <a:ext cx="9029700" cy="478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628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 LZ-Katalog – Aufteilung E-Profil</a:t>
            </a:r>
            <a:endParaRPr lang="de-CH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01" y="795393"/>
            <a:ext cx="8082423" cy="572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395536" y="5589240"/>
            <a:ext cx="7776864" cy="792088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395536" y="4653136"/>
            <a:ext cx="7776864" cy="936104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395536" y="3192316"/>
            <a:ext cx="7776864" cy="1460820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395536" y="1268760"/>
            <a:ext cx="7776864" cy="1923556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02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268761"/>
            <a:ext cx="784179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 LZ-Katalog – Aufteilung B-Profil</a:t>
            </a:r>
            <a:endParaRPr lang="de-CH" dirty="0"/>
          </a:p>
        </p:txBody>
      </p:sp>
      <p:sp>
        <p:nvSpPr>
          <p:cNvPr id="3" name="Rechteck 2"/>
          <p:cNvSpPr/>
          <p:nvPr/>
        </p:nvSpPr>
        <p:spPr bwMode="auto">
          <a:xfrm>
            <a:off x="395536" y="5589240"/>
            <a:ext cx="7776864" cy="792088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395536" y="4653136"/>
            <a:ext cx="7776864" cy="936104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395536" y="3284984"/>
            <a:ext cx="7776864" cy="1368152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395536" y="1268760"/>
            <a:ext cx="7776864" cy="2016224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60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 LZ-Katalog – Vergleich B-/E-Profil</a:t>
            </a:r>
            <a:endParaRPr lang="de-CH" dirty="0"/>
          </a:p>
        </p:txBody>
      </p:sp>
      <p:graphicFrame>
        <p:nvGraphicFramePr>
          <p:cNvPr id="13" name="Inhaltsplatzhalt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5799794"/>
              </p:ext>
            </p:extLst>
          </p:nvPr>
        </p:nvGraphicFramePr>
        <p:xfrm>
          <a:off x="4732866" y="1484784"/>
          <a:ext cx="4089400" cy="461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Inhaltsplatzhalt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1538175"/>
              </p:ext>
            </p:extLst>
          </p:nvPr>
        </p:nvGraphicFramePr>
        <p:xfrm>
          <a:off x="321733" y="1484784"/>
          <a:ext cx="4089400" cy="461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18598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Zielsetzungen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Sie verstehen den Aufbau und die Funktion der verschiedenen Dokumente (BiVo, BiPla, LZ-Katalog, Ausführungsbestimmungen, Bildungsmanual, Lehrplanvorlage, Schullehrplan)</a:t>
            </a:r>
          </a:p>
          <a:p>
            <a:r>
              <a:rPr lang="de-CH" dirty="0" smtClean="0"/>
              <a:t>Sie kennen die für den schulinterne W&amp;G-Lehrplan im </a:t>
            </a:r>
            <a:r>
              <a:rPr lang="de-CH" dirty="0"/>
              <a:t>B- und E-Profil</a:t>
            </a:r>
            <a:r>
              <a:rPr lang="de-CH" dirty="0" smtClean="0"/>
              <a:t> wichtigen Vorgaben</a:t>
            </a:r>
          </a:p>
          <a:p>
            <a:r>
              <a:rPr lang="de-CH" dirty="0" smtClean="0"/>
              <a:t>Sie wissen, welche Arbeiten Sie für den W&amp;G-Schullehrplan zu erledigen haben (To-Do-Liste)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1262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 LZ-Katalog – Verteilung B-Profil</a:t>
            </a:r>
            <a:endParaRPr lang="de-CH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366836"/>
              </p:ext>
            </p:extLst>
          </p:nvPr>
        </p:nvGraphicFramePr>
        <p:xfrm>
          <a:off x="251520" y="1340768"/>
          <a:ext cx="864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15142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 LZ-Katalog – Verteilung E-Profil</a:t>
            </a:r>
            <a:endParaRPr lang="de-CH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959974"/>
              </p:ext>
            </p:extLst>
          </p:nvPr>
        </p:nvGraphicFramePr>
        <p:xfrm>
          <a:off x="395536" y="1268760"/>
          <a:ext cx="864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19476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 </a:t>
            </a:r>
            <a:r>
              <a:rPr lang="de-CH" dirty="0"/>
              <a:t>LZ-Katalog – Vergleich B-/E-Profil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sz="2000" dirty="0" smtClean="0"/>
              <a:t>Finanzwirtschaftliche Zusammenhänge</a:t>
            </a:r>
            <a:endParaRPr lang="de-CH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solidFill>
            <a:srgbClr val="669900"/>
          </a:solidFill>
          <a:ln>
            <a:solidFill>
              <a:srgbClr val="6699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CH" dirty="0" smtClean="0"/>
              <a:t>B- und E-Profil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CH" dirty="0" smtClean="0"/>
              <a:t>Aufbau Bilanz/ER</a:t>
            </a:r>
          </a:p>
          <a:p>
            <a:r>
              <a:rPr lang="de-CH" dirty="0" smtClean="0"/>
              <a:t>Warenhandelsbetrieb</a:t>
            </a:r>
          </a:p>
          <a:p>
            <a:r>
              <a:rPr lang="de-CH" dirty="0" smtClean="0"/>
              <a:t>Zinsrechnen</a:t>
            </a:r>
          </a:p>
          <a:p>
            <a:r>
              <a:rPr lang="de-CH" dirty="0" smtClean="0"/>
              <a:t>Fremdwährungen</a:t>
            </a:r>
          </a:p>
          <a:p>
            <a:r>
              <a:rPr lang="de-CH" dirty="0" smtClean="0"/>
              <a:t>Mehrwertsteuer </a:t>
            </a:r>
          </a:p>
          <a:p>
            <a:r>
              <a:rPr lang="de-CH" dirty="0" smtClean="0"/>
              <a:t>Lohnabrechnung</a:t>
            </a:r>
          </a:p>
          <a:p>
            <a:r>
              <a:rPr lang="de-CH" dirty="0" smtClean="0"/>
              <a:t>Abschreibungen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solidFill>
            <a:srgbClr val="A5002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de-CH" dirty="0" smtClean="0"/>
              <a:t>E-Profil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CH" dirty="0" smtClean="0"/>
              <a:t>Debitorenverluste</a:t>
            </a:r>
          </a:p>
          <a:p>
            <a:r>
              <a:rPr lang="de-CH" dirty="0" smtClean="0"/>
              <a:t>Rechnungsabgrenzung</a:t>
            </a:r>
            <a:br>
              <a:rPr lang="de-CH" dirty="0" smtClean="0"/>
            </a:br>
            <a:r>
              <a:rPr lang="de-CH" dirty="0" smtClean="0"/>
              <a:t>Rückstellungen</a:t>
            </a:r>
          </a:p>
          <a:p>
            <a:r>
              <a:rPr lang="de-CH" dirty="0" smtClean="0"/>
              <a:t>Verrechnungssteuer</a:t>
            </a:r>
          </a:p>
          <a:p>
            <a:r>
              <a:rPr lang="de-CH" dirty="0" smtClean="0"/>
              <a:t>Grundsätze Bewertung</a:t>
            </a:r>
          </a:p>
          <a:p>
            <a:r>
              <a:rPr lang="de-CH" dirty="0" smtClean="0"/>
              <a:t>Abschluss Einzelunter-nehmung und AG</a:t>
            </a:r>
          </a:p>
          <a:p>
            <a:r>
              <a:rPr lang="de-CH" dirty="0" smtClean="0"/>
              <a:t>Bilanzanalyse</a:t>
            </a:r>
          </a:p>
          <a:p>
            <a:r>
              <a:rPr lang="de-CH" dirty="0" smtClean="0"/>
              <a:t>Break-Even/DB</a:t>
            </a:r>
          </a:p>
        </p:txBody>
      </p:sp>
    </p:spTree>
    <p:extLst>
      <p:ext uri="{BB962C8B-B14F-4D97-AF65-F5344CB8AC3E}">
        <p14:creationId xmlns:p14="http://schemas.microsoft.com/office/powerpoint/2010/main" val="4253287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 </a:t>
            </a:r>
            <a:r>
              <a:rPr lang="de-CH" dirty="0"/>
              <a:t>LZ-Katalog – Vergleich B-/</a:t>
            </a:r>
            <a:r>
              <a:rPr lang="de-CH" dirty="0" smtClean="0"/>
              <a:t>E-Profil</a:t>
            </a:r>
            <a:br>
              <a:rPr lang="de-CH" dirty="0" smtClean="0"/>
            </a:br>
            <a:r>
              <a:rPr lang="de-CH" sz="2000" dirty="0" smtClean="0"/>
              <a:t>Betriebswirtschaftliche Zusammenhänge</a:t>
            </a:r>
            <a:endParaRPr lang="de-CH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solidFill>
            <a:srgbClr val="66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CH" dirty="0" smtClean="0"/>
              <a:t>B- und E-Profil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CH" dirty="0" smtClean="0"/>
              <a:t>Unternehmungsmodell</a:t>
            </a:r>
          </a:p>
          <a:p>
            <a:r>
              <a:rPr lang="de-CH" dirty="0" smtClean="0"/>
              <a:t>Aufbauorganisation</a:t>
            </a:r>
          </a:p>
          <a:p>
            <a:r>
              <a:rPr lang="de-CH" dirty="0" smtClean="0"/>
              <a:t>Personalwesen</a:t>
            </a:r>
          </a:p>
          <a:p>
            <a:r>
              <a:rPr lang="de-CH" dirty="0" smtClean="0"/>
              <a:t>Marketing</a:t>
            </a:r>
          </a:p>
          <a:p>
            <a:r>
              <a:rPr lang="de-CH" dirty="0" smtClean="0"/>
              <a:t>Versicherungen</a:t>
            </a:r>
          </a:p>
          <a:p>
            <a:r>
              <a:rPr lang="de-CH" dirty="0" smtClean="0"/>
              <a:t>Finanzierung/Kapital-anlage</a:t>
            </a:r>
          </a:p>
          <a:p>
            <a:r>
              <a:rPr lang="de-CH" dirty="0" smtClean="0"/>
              <a:t>BWL-Methoden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solidFill>
            <a:srgbClr val="A5002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de-CH" dirty="0" smtClean="0"/>
              <a:t>E-Profil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CH" dirty="0" smtClean="0"/>
              <a:t>Kreditgeschäft</a:t>
            </a:r>
          </a:p>
        </p:txBody>
      </p:sp>
    </p:spTree>
    <p:extLst>
      <p:ext uri="{BB962C8B-B14F-4D97-AF65-F5344CB8AC3E}">
        <p14:creationId xmlns:p14="http://schemas.microsoft.com/office/powerpoint/2010/main" val="40340985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 </a:t>
            </a:r>
            <a:r>
              <a:rPr lang="de-CH" dirty="0"/>
              <a:t>LZ-Katalog – Vergleich B-/</a:t>
            </a:r>
            <a:r>
              <a:rPr lang="de-CH" dirty="0" smtClean="0"/>
              <a:t>E-Profil</a:t>
            </a:r>
            <a:br>
              <a:rPr lang="de-CH" dirty="0" smtClean="0"/>
            </a:br>
            <a:r>
              <a:rPr lang="de-CH" sz="2000" dirty="0" smtClean="0"/>
              <a:t>Recht und Staat</a:t>
            </a:r>
            <a:endParaRPr lang="de-CH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solidFill>
            <a:srgbClr val="66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CH" dirty="0" smtClean="0"/>
              <a:t>B- und E-Profil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86808" cy="3951288"/>
          </a:xfrm>
        </p:spPr>
        <p:txBody>
          <a:bodyPr/>
          <a:lstStyle/>
          <a:p>
            <a:r>
              <a:rPr lang="de-CH" dirty="0" smtClean="0"/>
              <a:t>Grundlagen Recht</a:t>
            </a:r>
          </a:p>
          <a:p>
            <a:r>
              <a:rPr lang="de-CH" dirty="0" smtClean="0"/>
              <a:t>Rechtsquellen, Gesetz-gebung</a:t>
            </a:r>
          </a:p>
          <a:p>
            <a:r>
              <a:rPr lang="de-CH" dirty="0" smtClean="0"/>
              <a:t>Entstehung Obligation</a:t>
            </a:r>
          </a:p>
          <a:p>
            <a:r>
              <a:rPr lang="de-CH" dirty="0" smtClean="0"/>
              <a:t>Allg. Vertragslehre</a:t>
            </a:r>
          </a:p>
          <a:p>
            <a:r>
              <a:rPr lang="de-CH" dirty="0" smtClean="0"/>
              <a:t>Kauf/</a:t>
            </a:r>
            <a:r>
              <a:rPr lang="de-CH" dirty="0" err="1" smtClean="0"/>
              <a:t>Arbeits</a:t>
            </a:r>
            <a:r>
              <a:rPr lang="de-CH" dirty="0" smtClean="0"/>
              <a:t>/Mietvertrag</a:t>
            </a:r>
          </a:p>
          <a:p>
            <a:r>
              <a:rPr lang="de-CH" dirty="0" smtClean="0"/>
              <a:t>Budget, Verschuldung</a:t>
            </a:r>
          </a:p>
          <a:p>
            <a:r>
              <a:rPr lang="de-CH" dirty="0" smtClean="0"/>
              <a:t>Steuerrecht</a:t>
            </a:r>
          </a:p>
          <a:p>
            <a:r>
              <a:rPr lang="de-CH" dirty="0" smtClean="0"/>
              <a:t>Familien/Erbrecht</a:t>
            </a:r>
          </a:p>
          <a:p>
            <a:endParaRPr lang="de-CH" dirty="0" smtClean="0"/>
          </a:p>
          <a:p>
            <a:endParaRPr lang="de-CH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solidFill>
            <a:srgbClr val="A5002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de-CH" dirty="0" smtClean="0"/>
              <a:t>E-Profil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19463" cy="3951288"/>
          </a:xfrm>
        </p:spPr>
        <p:txBody>
          <a:bodyPr/>
          <a:lstStyle/>
          <a:p>
            <a:r>
              <a:rPr lang="de-CH" dirty="0" smtClean="0"/>
              <a:t>Zwangsvollstreckung</a:t>
            </a:r>
          </a:p>
          <a:p>
            <a:r>
              <a:rPr lang="de-CH" dirty="0" smtClean="0"/>
              <a:t>Gesellschaftsrecht</a:t>
            </a:r>
          </a:p>
          <a:p>
            <a:r>
              <a:rPr lang="de-CH" dirty="0" smtClean="0"/>
              <a:t>Güterstände</a:t>
            </a:r>
          </a:p>
          <a:p>
            <a:r>
              <a:rPr lang="de-CH" dirty="0" smtClean="0"/>
              <a:t>Pflichtanteile berechnen</a:t>
            </a:r>
          </a:p>
        </p:txBody>
      </p:sp>
    </p:spTree>
    <p:extLst>
      <p:ext uri="{BB962C8B-B14F-4D97-AF65-F5344CB8AC3E}">
        <p14:creationId xmlns:p14="http://schemas.microsoft.com/office/powerpoint/2010/main" val="1663929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 </a:t>
            </a:r>
            <a:r>
              <a:rPr lang="de-CH" dirty="0"/>
              <a:t>LZ-Katalog – Vergleich B-/</a:t>
            </a:r>
            <a:r>
              <a:rPr lang="de-CH" dirty="0" smtClean="0"/>
              <a:t>E-Profil</a:t>
            </a:r>
            <a:br>
              <a:rPr lang="de-CH" dirty="0" smtClean="0"/>
            </a:br>
            <a:r>
              <a:rPr lang="de-CH" sz="2000" dirty="0" smtClean="0"/>
              <a:t>Gesamtwirtschaftliche und -gesellschaftliche </a:t>
            </a:r>
            <a:br>
              <a:rPr lang="de-CH" sz="2000" dirty="0" smtClean="0"/>
            </a:br>
            <a:r>
              <a:rPr lang="de-CH" sz="2000" dirty="0" smtClean="0"/>
              <a:t>Zusammenhänge</a:t>
            </a:r>
            <a:endParaRPr lang="de-CH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solidFill>
            <a:srgbClr val="66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CH" dirty="0" smtClean="0"/>
              <a:t>B- und E-Profil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86808" cy="3951288"/>
          </a:xfrm>
        </p:spPr>
        <p:txBody>
          <a:bodyPr/>
          <a:lstStyle/>
          <a:p>
            <a:r>
              <a:rPr lang="de-CH" dirty="0" smtClean="0"/>
              <a:t>Bedürfnisse/Güter/Wirt-schaftskreislauf</a:t>
            </a:r>
          </a:p>
          <a:p>
            <a:r>
              <a:rPr lang="de-CH" dirty="0" smtClean="0"/>
              <a:t>Wachstum/Strukturwan-del/Konjunkturzyklus</a:t>
            </a:r>
          </a:p>
          <a:p>
            <a:r>
              <a:rPr lang="de-CH" dirty="0" smtClean="0"/>
              <a:t>Globalisierung</a:t>
            </a:r>
          </a:p>
          <a:p>
            <a:r>
              <a:rPr lang="de-CH" dirty="0" smtClean="0"/>
              <a:t>Arbeitslosigkeit</a:t>
            </a:r>
          </a:p>
          <a:p>
            <a:r>
              <a:rPr lang="de-CH" dirty="0" smtClean="0"/>
              <a:t>Geldwertstörungen</a:t>
            </a:r>
          </a:p>
          <a:p>
            <a:r>
              <a:rPr lang="de-CH" dirty="0" smtClean="0"/>
              <a:t>Sozialer Ausgleich/AHV</a:t>
            </a:r>
          </a:p>
          <a:p>
            <a:r>
              <a:rPr lang="de-CH" dirty="0" smtClean="0"/>
              <a:t>Ökologie/Energie</a:t>
            </a:r>
          </a:p>
          <a:p>
            <a:r>
              <a:rPr lang="de-CH" dirty="0" smtClean="0"/>
              <a:t>Parteien/Verbände</a:t>
            </a:r>
          </a:p>
          <a:p>
            <a:endParaRPr lang="de-CH" dirty="0" smtClean="0"/>
          </a:p>
          <a:p>
            <a:endParaRPr lang="de-CH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solidFill>
            <a:srgbClr val="A5002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de-CH" dirty="0" smtClean="0"/>
              <a:t>E-Profil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19463" cy="3951288"/>
          </a:xfrm>
        </p:spPr>
        <p:txBody>
          <a:bodyPr/>
          <a:lstStyle/>
          <a:p>
            <a:r>
              <a:rPr lang="de-CH" dirty="0" smtClean="0"/>
              <a:t>Mengen/Preisdiagramm</a:t>
            </a:r>
          </a:p>
          <a:p>
            <a:r>
              <a:rPr lang="de-CH" dirty="0" smtClean="0"/>
              <a:t>Volkswirtschaftliche Zielkonflikte</a:t>
            </a:r>
          </a:p>
          <a:p>
            <a:r>
              <a:rPr lang="de-CH" dirty="0" smtClean="0"/>
              <a:t>Ziele Wirtschafts- und Sozialpolititk</a:t>
            </a:r>
          </a:p>
          <a:p>
            <a:r>
              <a:rPr lang="de-CH" dirty="0" smtClean="0"/>
              <a:t>Fiskal- und Geldpolitik</a:t>
            </a:r>
          </a:p>
        </p:txBody>
      </p:sp>
    </p:spTree>
    <p:extLst>
      <p:ext uri="{BB962C8B-B14F-4D97-AF65-F5344CB8AC3E}">
        <p14:creationId xmlns:p14="http://schemas.microsoft.com/office/powerpoint/2010/main" val="23758434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 LZ-Katalog – BWL-Methoden</a:t>
            </a:r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127413"/>
              </p:ext>
            </p:extLst>
          </p:nvPr>
        </p:nvGraphicFramePr>
        <p:xfrm>
          <a:off x="395536" y="1196752"/>
          <a:ext cx="8280920" cy="51054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04256"/>
                <a:gridCol w="5976664"/>
              </a:tblGrid>
              <a:tr h="1503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tabLst>
                          <a:tab pos="2743200" algn="l"/>
                        </a:tabLst>
                      </a:pPr>
                      <a:r>
                        <a:rPr lang="de-CH" sz="2000" dirty="0" smtClean="0">
                          <a:effectLst/>
                        </a:rPr>
                        <a:t>LZ</a:t>
                      </a:r>
                      <a:endParaRPr lang="de-CH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114" marR="451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tabLst>
                          <a:tab pos="2743200" algn="l"/>
                        </a:tabLst>
                      </a:pPr>
                      <a:r>
                        <a:rPr lang="de-CH" sz="2000" dirty="0" smtClean="0">
                          <a:effectLst/>
                        </a:rPr>
                        <a:t>Bemerkung</a:t>
                      </a:r>
                      <a:endParaRPr lang="de-CH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114" marR="45114" marT="0" marB="0"/>
                </a:tc>
              </a:tr>
              <a:tr h="125317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tabLst>
                          <a:tab pos="2743200" algn="l"/>
                        </a:tabLst>
                      </a:pPr>
                      <a:r>
                        <a:rPr lang="de-CH" sz="2000" dirty="0" smtClean="0">
                          <a:effectLst/>
                        </a:rPr>
                        <a:t>Anwenden </a:t>
                      </a:r>
                      <a:r>
                        <a:rPr lang="de-CH" sz="2000" dirty="0" err="1" smtClean="0">
                          <a:effectLst/>
                        </a:rPr>
                        <a:t>Methodenkompe-tenzen</a:t>
                      </a:r>
                      <a:r>
                        <a:rPr lang="de-CH" sz="2000" dirty="0" smtClean="0">
                          <a:effectLst/>
                        </a:rPr>
                        <a:t> </a:t>
                      </a:r>
                      <a:r>
                        <a:rPr lang="de-CH" sz="2000" dirty="0">
                          <a:effectLst/>
                        </a:rPr>
                        <a:t>(1.5.2.10 beide Profile</a:t>
                      </a:r>
                      <a:r>
                        <a:rPr lang="de-CH" sz="2000" dirty="0" smtClean="0">
                          <a:effectLst/>
                        </a:rPr>
                        <a:t>)</a:t>
                      </a:r>
                      <a:endParaRPr lang="de-CH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114" marR="451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tabLst>
                          <a:tab pos="2743200" algn="l"/>
                        </a:tabLst>
                      </a:pPr>
                      <a:r>
                        <a:rPr lang="de-CH" sz="2000" dirty="0">
                          <a:effectLst/>
                        </a:rPr>
                        <a:t>Das Leistungsziel wird im sechsten Semester aufgeführt, da es spätestens bis dahin behandelt werden muss. Es wird fallbezogen innerhalb des Unterrichtsbereiches W&amp;G vom ersten bis ins sechste Semester eingeführt und angewendet. Sinnvolle Abstimmung, insbesondere mit der Einführung im Lerngefäss „Überfachlichen Kompetenzen </a:t>
                      </a:r>
                      <a:r>
                        <a:rPr lang="de-CH" sz="2000" dirty="0" err="1">
                          <a:effectLst/>
                        </a:rPr>
                        <a:t>ÜfK</a:t>
                      </a:r>
                      <a:r>
                        <a:rPr lang="de-CH" sz="2000" dirty="0">
                          <a:effectLst/>
                        </a:rPr>
                        <a:t>“ im ersten Lehrjahr.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tabLst>
                          <a:tab pos="2743200" algn="l"/>
                        </a:tabLst>
                      </a:pPr>
                      <a:r>
                        <a:rPr lang="de-CH" sz="2000" dirty="0">
                          <a:effectLst/>
                        </a:rPr>
                        <a:t/>
                      </a:r>
                      <a:br>
                        <a:rPr lang="de-CH" sz="2000" dirty="0">
                          <a:effectLst/>
                        </a:rPr>
                      </a:br>
                      <a:endParaRPr lang="de-CH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114" marR="451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8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068647"/>
              </p:ext>
            </p:extLst>
          </p:nvPr>
        </p:nvGraphicFramePr>
        <p:xfrm>
          <a:off x="395536" y="1196752"/>
          <a:ext cx="8280920" cy="22860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48272"/>
                <a:gridCol w="5832648"/>
              </a:tblGrid>
              <a:tr h="1503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tabLst>
                          <a:tab pos="2743200" algn="l"/>
                        </a:tabLst>
                      </a:pPr>
                      <a:r>
                        <a:rPr lang="de-CH" sz="2000" dirty="0" smtClean="0">
                          <a:effectLst/>
                        </a:rPr>
                        <a:t>LZ</a:t>
                      </a:r>
                      <a:endParaRPr lang="de-CH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114" marR="451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tabLst>
                          <a:tab pos="2743200" algn="l"/>
                        </a:tabLst>
                      </a:pPr>
                      <a:r>
                        <a:rPr lang="de-CH" sz="2000" dirty="0" smtClean="0">
                          <a:effectLst/>
                        </a:rPr>
                        <a:t>Bemerkung</a:t>
                      </a:r>
                      <a:endParaRPr lang="de-CH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114" marR="45114" marT="0" marB="0"/>
                </a:tc>
              </a:tr>
              <a:tr h="7519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tabLst>
                          <a:tab pos="2743200" algn="l"/>
                        </a:tabLst>
                      </a:pPr>
                      <a:r>
                        <a:rPr lang="de-CH" sz="2000" dirty="0" smtClean="0">
                          <a:effectLst/>
                        </a:rPr>
                        <a:t>Fallstudien</a:t>
                      </a:r>
                      <a:r>
                        <a:rPr lang="de-CH" sz="2000" dirty="0">
                          <a:effectLst/>
                        </a:rPr>
                        <a:t>/ businessplanartige Fragestellungen (1.5.2.11 E-Profil)?</a:t>
                      </a:r>
                      <a:endParaRPr lang="de-CH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114" marR="451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tabLst>
                          <a:tab pos="2743200" algn="l"/>
                        </a:tabLst>
                      </a:pPr>
                      <a:r>
                        <a:rPr lang="de-CH" sz="2000" dirty="0">
                          <a:effectLst/>
                        </a:rPr>
                        <a:t>Das Ziel dient in der Repetitionsphase der Vernetzung und Vertiefung grundlegender betriebswirtschaftlicher und rechtlicher Probleme der Unternehmung. </a:t>
                      </a:r>
                      <a:endParaRPr lang="de-CH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114" marR="45114" marT="0" marB="0"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4. LZ-Katalog – </a:t>
            </a:r>
            <a:r>
              <a:rPr lang="de-CH" dirty="0" smtClean="0"/>
              <a:t>Fallstudien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545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5. Ausführungsbestimmungen</a:t>
            </a:r>
            <a:endParaRPr lang="de-CH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980728"/>
            <a:ext cx="5832648" cy="533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854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5. Ausführungsbestimmungen</a:t>
            </a:r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Gegenstand </a:t>
            </a:r>
            <a:r>
              <a:rPr lang="de-CH" dirty="0" smtClean="0"/>
              <a:t>der W&amp;G-Prüfung </a:t>
            </a:r>
            <a:r>
              <a:rPr lang="de-CH" dirty="0"/>
              <a:t>bilden die Leistungsziele des Lernbereichs W&amp;G. </a:t>
            </a:r>
          </a:p>
          <a:p>
            <a:r>
              <a:rPr lang="de-CH" dirty="0"/>
              <a:t>Die Prüfung setzt sich aus problemorientierten Aufgaben- und Fragestellungen </a:t>
            </a:r>
            <a:r>
              <a:rPr lang="de-CH" dirty="0" smtClean="0"/>
              <a:t>zusammen</a:t>
            </a:r>
            <a:r>
              <a:rPr lang="de-CH" dirty="0"/>
              <a:t>, </a:t>
            </a:r>
            <a:r>
              <a:rPr lang="de-CH" dirty="0" smtClean="0"/>
              <a:t>bei-spielsweise </a:t>
            </a:r>
            <a:r>
              <a:rPr lang="de-CH" dirty="0"/>
              <a:t>in der Form von Fallbeispielen. In diesen weisen die </a:t>
            </a:r>
            <a:r>
              <a:rPr lang="de-CH" dirty="0" smtClean="0"/>
              <a:t>Kandidatinnen </a:t>
            </a:r>
            <a:r>
              <a:rPr lang="de-CH" dirty="0"/>
              <a:t>und Kandidaten nach</a:t>
            </a:r>
            <a:r>
              <a:rPr lang="de-CH" dirty="0" smtClean="0"/>
              <a:t>,</a:t>
            </a:r>
          </a:p>
          <a:p>
            <a:pPr lvl="1"/>
            <a:r>
              <a:rPr lang="de-CH" dirty="0" smtClean="0"/>
              <a:t>dass </a:t>
            </a:r>
            <a:r>
              <a:rPr lang="de-CH" dirty="0"/>
              <a:t>sie die verschiedenen Aspekte eines Problems erkennen (finanzwirtschaftliche, betriebswirtschaftliche, rechtliche, </a:t>
            </a:r>
            <a:r>
              <a:rPr lang="de-CH" dirty="0" smtClean="0"/>
              <a:t>poli-tische</a:t>
            </a:r>
            <a:r>
              <a:rPr lang="de-CH" dirty="0"/>
              <a:t>, gesamtwirtschaftliche und gesellschaftliche </a:t>
            </a:r>
            <a:r>
              <a:rPr lang="de-CH" dirty="0" smtClean="0"/>
              <a:t>Aspekte</a:t>
            </a:r>
            <a:r>
              <a:rPr lang="de-CH" dirty="0"/>
              <a:t>), </a:t>
            </a:r>
            <a:endParaRPr lang="de-CH" dirty="0" smtClean="0"/>
          </a:p>
          <a:p>
            <a:pPr lvl="1"/>
            <a:r>
              <a:rPr lang="de-CH" dirty="0" smtClean="0"/>
              <a:t>dass </a:t>
            </a:r>
            <a:r>
              <a:rPr lang="de-CH" dirty="0"/>
              <a:t>sie für solche Problemstellungen angemessene Problemlösungen analysieren, erarbeiten oder beurteilen können</a:t>
            </a:r>
            <a:r>
              <a:rPr lang="de-CH" dirty="0" smtClean="0"/>
              <a:t>.</a:t>
            </a:r>
          </a:p>
          <a:p>
            <a:r>
              <a:rPr lang="de-CH" dirty="0" smtClean="0"/>
              <a:t>Prüfungsdauer 240 min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67926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Inhalt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 smtClean="0"/>
              <a:t>Grundlagen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Bildungsverordnung (BiVo)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Bildungsplan (BiPla)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Leistungszielkatalog W&amp;G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Ausführungsbestimmungen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Methoden, Sozial/Selbstkompetenzen (MSS)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Lehrplanvorlage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Schullehrplan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Zusammenfassung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5527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6. Methoden-, Sozial/Selbst-kompetenzen</a:t>
            </a:r>
            <a:endParaRPr lang="de-CH" dirty="0"/>
          </a:p>
        </p:txBody>
      </p:sp>
      <p:pic>
        <p:nvPicPr>
          <p:cNvPr id="7170" name="Picture 2" descr="http://www.uni-potsdam.de/portal/okt07/bilder/haen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6048672" cy="454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6. MSS-Kompetenzen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794584"/>
              </p:ext>
            </p:extLst>
          </p:nvPr>
        </p:nvGraphicFramePr>
        <p:xfrm>
          <a:off x="323850" y="1484313"/>
          <a:ext cx="8331200" cy="4897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7596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F4D14E-E8AE-49D9-BA8E-24D1C2C0F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8F95AC-51BA-4B2E-9323-9A3EF390E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1535F-63D2-4E7C-8302-72763F1D7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FE6935-8EEB-421B-A9D6-BB05AEE70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B407E0-9675-48E8-86C2-CF31817BF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47706A-44E3-489B-87CA-B4F0908BE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F70E57-8B49-4F24-B341-8F8ECB433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7C6510-1CD4-44A5-9AF0-15FF64A91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535BA3-91C3-4103-875B-095E4FA18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5B6451-EE3F-49DC-BAE4-995754350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C661B-ACE9-48FC-984D-7E446D78C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AD4868-72E9-430C-ADE9-B3817972C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6FFBF2-B46E-41EF-AB0B-D30FAFA44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39160A-F25A-4DE4-9750-2D7E4B51A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FF026-03A8-42C0-A447-C662239E8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62BBFB-8667-4068-BD3E-878FDBD0A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58B603-B1CA-4C65-9D9C-92D704CC4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0F8CCA-8135-4D93-ACC1-701EEEB4D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B83535-AA77-479A-8178-C8665C62F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6C2C2C-57DC-41DD-9C09-E1C98B516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BF5BC0-9340-421B-B7D1-7D879DBF8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EB4DE-AB77-4CA1-926F-44F6D793C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E1D16C-BA71-42B2-A6E3-7FFF137A2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8C9D1F-D258-4709-90D8-0BFD0F07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6. MSS-Kompetenzen – Gefässe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Fachbereiche (Sprachen, IKA, W&amp;G, Sport)</a:t>
            </a:r>
          </a:p>
          <a:p>
            <a:r>
              <a:rPr lang="de-CH" dirty="0" smtClean="0"/>
              <a:t>Gefäss Überfachliche Kompetenzen (40 Lkt.)</a:t>
            </a:r>
          </a:p>
          <a:p>
            <a:r>
              <a:rPr lang="de-CH" dirty="0" smtClean="0"/>
              <a:t>Gefäss Vertiefen und Vernetzen (ca. 80 Lkt.)</a:t>
            </a:r>
          </a:p>
          <a:p>
            <a:pPr lvl="1"/>
            <a:r>
              <a:rPr lang="de-CH" dirty="0" smtClean="0"/>
              <a:t>problem- </a:t>
            </a:r>
            <a:r>
              <a:rPr lang="de-CH" dirty="0"/>
              <a:t>und handlungsorientierte Arbeitsweise </a:t>
            </a:r>
            <a:r>
              <a:rPr lang="de-CH" dirty="0" smtClean="0"/>
              <a:t>fördern</a:t>
            </a:r>
            <a:endParaRPr lang="de-CH" dirty="0"/>
          </a:p>
          <a:p>
            <a:pPr lvl="1"/>
            <a:r>
              <a:rPr lang="de-CH" dirty="0"/>
              <a:t>Leistungsziele W&amp;G und IKA (ergänzt durch </a:t>
            </a:r>
            <a:r>
              <a:rPr lang="de-CH" dirty="0" smtClean="0"/>
              <a:t>Standardsprache</a:t>
            </a:r>
            <a:r>
              <a:rPr lang="de-CH" dirty="0"/>
              <a:t>) vertieft und fächerübergreifend vernetzt</a:t>
            </a:r>
          </a:p>
          <a:p>
            <a:pPr lvl="1"/>
            <a:r>
              <a:rPr lang="de-CH" dirty="0" smtClean="0"/>
              <a:t>3 Module</a:t>
            </a:r>
          </a:p>
          <a:p>
            <a:r>
              <a:rPr lang="de-CH" dirty="0" smtClean="0"/>
              <a:t>Gefäss Selbständige Arbeit (ca. 40 Lkt.)</a:t>
            </a:r>
          </a:p>
          <a:p>
            <a:pPr lvl="1"/>
            <a:r>
              <a:rPr lang="de-CH" dirty="0"/>
              <a:t>Arbeit, die mehrere Handlungskompetenzen umfasst</a:t>
            </a:r>
          </a:p>
          <a:p>
            <a:pPr lvl="1"/>
            <a:r>
              <a:rPr lang="de-CH" dirty="0"/>
              <a:t>Wahlmöglichkeit beim Thema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09633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7. Lehrplanvorlage</a:t>
            </a:r>
            <a:br>
              <a:rPr lang="de-CH" dirty="0" smtClean="0"/>
            </a:br>
            <a:r>
              <a:rPr lang="de-CH" dirty="0" smtClean="0"/>
              <a:t>Online auf www.ehb-schweiz.ch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670613"/>
            <a:ext cx="8892480" cy="305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732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7. Lehrplanvorlage</a:t>
            </a:r>
            <a:br>
              <a:rPr lang="de-CH" dirty="0" smtClean="0"/>
            </a:br>
            <a:r>
              <a:rPr lang="de-CH" dirty="0" smtClean="0"/>
              <a:t>Online auf www.ehb-schweiz.ch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48464" cy="355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610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7. Lehrplanvorlage W&amp;G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Zusammenstellung Leit- und Richtziele</a:t>
            </a:r>
          </a:p>
          <a:p>
            <a:r>
              <a:rPr lang="de-CH" dirty="0" smtClean="0"/>
              <a:t>Semesterreihung</a:t>
            </a:r>
          </a:p>
          <a:p>
            <a:r>
              <a:rPr lang="de-CH" dirty="0" smtClean="0"/>
              <a:t>W&amp;G-Lehrplan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58526"/>
              </p:ext>
            </p:extLst>
          </p:nvPr>
        </p:nvGraphicFramePr>
        <p:xfrm>
          <a:off x="683568" y="2852936"/>
          <a:ext cx="8280919" cy="1586865"/>
        </p:xfrm>
        <a:graphic>
          <a:graphicData uri="http://schemas.openxmlformats.org/drawingml/2006/table">
            <a:tbl>
              <a:tblPr/>
              <a:tblGrid>
                <a:gridCol w="1035115"/>
                <a:gridCol w="1138626"/>
                <a:gridCol w="931603"/>
                <a:gridCol w="1035115"/>
                <a:gridCol w="1035115"/>
                <a:gridCol w="1035115"/>
                <a:gridCol w="1035115"/>
                <a:gridCol w="1035115"/>
              </a:tblGrid>
              <a:tr h="5143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CH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WAS?</a:t>
                      </a:r>
                      <a:endParaRPr lang="de-CH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CH" sz="1800" b="1" i="0" u="none" strike="noStrike" dirty="0">
                        <a:solidFill>
                          <a:srgbClr val="0F243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CH" sz="1800" b="1" i="0" u="none" strike="noStrike" dirty="0">
                        <a:solidFill>
                          <a:srgbClr val="0F243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CH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WIE?</a:t>
                      </a:r>
                      <a:endParaRPr lang="de-CH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CH" sz="1800" b="1" i="0" u="none" strike="noStrike" dirty="0">
                        <a:solidFill>
                          <a:srgbClr val="0F243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CH" sz="1800" b="1" i="0" u="none" strike="noStrike" dirty="0">
                        <a:solidFill>
                          <a:srgbClr val="0F243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CH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WANN?</a:t>
                      </a:r>
                      <a:endParaRPr lang="de-CH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3C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CH" sz="1800" b="1" i="0" u="none" strike="noStrike" dirty="0">
                        <a:solidFill>
                          <a:srgbClr val="0F243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Richtziel</a:t>
                      </a:r>
                      <a:endParaRPr lang="de-CH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Leistungs-ziel</a:t>
                      </a:r>
                      <a:endParaRPr lang="de-CH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Präzisie-rungen</a:t>
                      </a:r>
                      <a:endParaRPr lang="de-CH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MSS</a:t>
                      </a:r>
                      <a:endParaRPr lang="de-CH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Taxo-nomie</a:t>
                      </a:r>
                      <a:endParaRPr lang="de-CH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Koordi-nation</a:t>
                      </a:r>
                      <a:endParaRPr lang="de-CH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Semester</a:t>
                      </a:r>
                      <a:endParaRPr lang="de-CH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3C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Lektionen</a:t>
                      </a:r>
                      <a:endParaRPr lang="de-CH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3C7D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143C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143C7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441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8. Erarbeitung Schullehrplan</a:t>
            </a:r>
            <a:endParaRPr lang="de-CH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240700206"/>
              </p:ext>
            </p:extLst>
          </p:nvPr>
        </p:nvGraphicFramePr>
        <p:xfrm>
          <a:off x="323528" y="1124744"/>
          <a:ext cx="80648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6930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8. Erarbeitung Schullehrplan</a:t>
            </a:r>
            <a:endParaRPr lang="de-CH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929040025"/>
              </p:ext>
            </p:extLst>
          </p:nvPr>
        </p:nvGraphicFramePr>
        <p:xfrm>
          <a:off x="323528" y="1124744"/>
          <a:ext cx="80648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2750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8. Schullehrplan – Konsequenzen</a:t>
            </a:r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767955"/>
              </p:ext>
            </p:extLst>
          </p:nvPr>
        </p:nvGraphicFramePr>
        <p:xfrm>
          <a:off x="467544" y="980731"/>
          <a:ext cx="8496944" cy="5446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6552728"/>
              </a:tblGrid>
              <a:tr h="102716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Konsequenzen </a:t>
                      </a:r>
                      <a:r>
                        <a:rPr lang="de-CH" sz="1600" dirty="0" smtClean="0">
                          <a:effectLst/>
                        </a:rPr>
                        <a:t>W&amp;G-Bildungsplan </a:t>
                      </a:r>
                      <a:r>
                        <a:rPr lang="de-CH" sz="1600" dirty="0">
                          <a:effectLst/>
                        </a:rPr>
                        <a:t>auf </a:t>
                      </a:r>
                      <a:endParaRPr lang="de-CH" sz="1600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de-CH" sz="16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Lernende</a:t>
                      </a:r>
                      <a:r>
                        <a:rPr lang="de-CH" sz="160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de-CH" sz="1600" baseline="0" dirty="0" smtClean="0">
                          <a:solidFill>
                            <a:srgbClr val="FFFF99"/>
                          </a:solidFill>
                          <a:effectLst/>
                        </a:rPr>
                        <a:t>Lehrpersonen/Unterricht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de-CH" sz="1600" baseline="0" dirty="0" smtClean="0">
                          <a:solidFill>
                            <a:srgbClr val="FFCCCC"/>
                          </a:solidFill>
                          <a:effectLst/>
                        </a:rPr>
                        <a:t>Schule/Fachschaft</a:t>
                      </a:r>
                      <a:endParaRPr lang="de-CH" sz="1600" dirty="0">
                        <a:solidFill>
                          <a:srgbClr val="FFCC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62477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Allgemein gültige </a:t>
                      </a:r>
                      <a:r>
                        <a:rPr lang="de-CH" sz="1600" dirty="0" smtClean="0">
                          <a:effectLst/>
                        </a:rPr>
                        <a:t>LZ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62477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Semesterweise Reihung </a:t>
                      </a:r>
                      <a:r>
                        <a:rPr lang="de-CH" sz="1600" dirty="0" smtClean="0">
                          <a:effectLst/>
                        </a:rPr>
                        <a:t>LZ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62477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Zentrales </a:t>
                      </a:r>
                      <a:r>
                        <a:rPr lang="de-CH" sz="1600" dirty="0" smtClean="0">
                          <a:effectLst/>
                        </a:rPr>
                        <a:t>QV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62477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Promotion in den Semestern </a:t>
                      </a:r>
                      <a:r>
                        <a:rPr lang="de-CH" sz="1600" dirty="0" smtClean="0">
                          <a:effectLst/>
                        </a:rPr>
                        <a:t>1–3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62477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Lernbereiche W&amp;G/V&amp;V-SA/ÜfK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62477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MSS-Kompetenzen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62477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….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001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46075"/>
            <a:ext cx="7037412" cy="850900"/>
          </a:xfrm>
        </p:spPr>
        <p:txBody>
          <a:bodyPr/>
          <a:lstStyle/>
          <a:p>
            <a:r>
              <a:rPr lang="de-CH" dirty="0" smtClean="0"/>
              <a:t>8. Schullehrplan – Massnahmen</a:t>
            </a:r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50788"/>
              </p:ext>
            </p:extLst>
          </p:nvPr>
        </p:nvGraphicFramePr>
        <p:xfrm>
          <a:off x="467544" y="1484784"/>
          <a:ext cx="8496944" cy="3963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6552728"/>
              </a:tblGrid>
              <a:tr h="84794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</a:rPr>
                        <a:t>Massnahmen zu</a:t>
                      </a:r>
                      <a:r>
                        <a:rPr lang="de-CH" sz="1600" baseline="0" dirty="0" smtClean="0">
                          <a:effectLst/>
                        </a:rPr>
                        <a:t> den Konsequenzen</a:t>
                      </a:r>
                      <a:endParaRPr lang="de-CH" sz="1600" dirty="0">
                        <a:solidFill>
                          <a:srgbClr val="FFCC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77901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</a:rPr>
                        <a:t>Konsequenz 1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77901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</a:rPr>
                        <a:t>Konsequenz 2</a:t>
                      </a:r>
                      <a:endParaRPr lang="de-CH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77901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</a:rPr>
                        <a:t>Konsequenz 3</a:t>
                      </a:r>
                      <a:endParaRPr lang="de-CH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77901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</a:rPr>
                        <a:t>…</a:t>
                      </a:r>
                      <a:endParaRPr lang="de-CH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4570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1. Grundlagen</a:t>
            </a:r>
            <a:endParaRPr lang="de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453188"/>
            <a:ext cx="457200" cy="2682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EB5D2C-24F2-4A62-B13B-E1FE525A0E6E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2819400" y="6500813"/>
            <a:ext cx="6324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 dirty="0"/>
              <a:t>Bildungsverordnung Kauffrau/Kaufmann EFZ</a:t>
            </a:r>
            <a:endParaRPr lang="de-DE" dirty="0"/>
          </a:p>
        </p:txBody>
      </p:sp>
      <p:pic>
        <p:nvPicPr>
          <p:cNvPr id="10" name="Image 9" descr="Ebene II-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900" y="1474788"/>
            <a:ext cx="76327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Image 13" descr="Ebene I.jp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788" y="836712"/>
            <a:ext cx="76438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 descr="Ebene II-2.jpg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235" y="1544738"/>
            <a:ext cx="76327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Ellipse 32"/>
          <p:cNvSpPr/>
          <p:nvPr/>
        </p:nvSpPr>
        <p:spPr bwMode="auto">
          <a:xfrm>
            <a:off x="1476375" y="4941888"/>
            <a:ext cx="935038" cy="503237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000" kern="0" dirty="0">
                <a:solidFill>
                  <a:srgbClr val="FF0000"/>
                </a:solidFill>
                <a:latin typeface="Calibri"/>
              </a:rPr>
              <a:t>21</a:t>
            </a:r>
          </a:p>
        </p:txBody>
      </p:sp>
      <p:sp>
        <p:nvSpPr>
          <p:cNvPr id="34" name="Ellipse 33"/>
          <p:cNvSpPr/>
          <p:nvPr/>
        </p:nvSpPr>
        <p:spPr bwMode="auto">
          <a:xfrm>
            <a:off x="3922713" y="3933825"/>
            <a:ext cx="936625" cy="504825"/>
          </a:xfrm>
          <a:prstGeom prst="ellipse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000" kern="0" dirty="0">
                <a:solidFill>
                  <a:srgbClr val="FF0000"/>
                </a:solidFill>
                <a:latin typeface="Calibri"/>
              </a:rPr>
              <a:t>4+2</a:t>
            </a:r>
          </a:p>
        </p:txBody>
      </p:sp>
      <p:sp>
        <p:nvSpPr>
          <p:cNvPr id="35" name="Ellipse 34"/>
          <p:cNvSpPr/>
          <p:nvPr/>
        </p:nvSpPr>
        <p:spPr bwMode="auto">
          <a:xfrm>
            <a:off x="8027988" y="3068638"/>
            <a:ext cx="935037" cy="504825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000" kern="0" dirty="0">
                <a:solidFill>
                  <a:srgbClr val="FF0000"/>
                </a:solidFill>
                <a:latin typeface="Calibri"/>
              </a:rPr>
              <a:t>2</a:t>
            </a:r>
          </a:p>
        </p:txBody>
      </p:sp>
      <p:sp>
        <p:nvSpPr>
          <p:cNvPr id="4" name="Legende mit Linie 1 3"/>
          <p:cNvSpPr/>
          <p:nvPr/>
        </p:nvSpPr>
        <p:spPr bwMode="auto">
          <a:xfrm>
            <a:off x="5292080" y="1052736"/>
            <a:ext cx="2952328" cy="384176"/>
          </a:xfrm>
          <a:prstGeom prst="borderCallout1">
            <a:avLst>
              <a:gd name="adj1" fmla="val 53826"/>
              <a:gd name="adj2" fmla="val 21"/>
              <a:gd name="adj3" fmla="val 9777"/>
              <a:gd name="adj4" fmla="val -23459"/>
            </a:avLst>
          </a:prstGeom>
          <a:solidFill>
            <a:srgbClr val="92D050"/>
          </a:solidFill>
          <a:ln w="28575">
            <a:solidFill>
              <a:srgbClr val="92D05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BiVo</a:t>
            </a:r>
            <a:endParaRPr kumimoji="0" lang="de-CH" sz="160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15" name="Legende mit Linie 1 14"/>
          <p:cNvSpPr/>
          <p:nvPr/>
        </p:nvSpPr>
        <p:spPr bwMode="auto">
          <a:xfrm>
            <a:off x="6660232" y="5301208"/>
            <a:ext cx="2376264" cy="384176"/>
          </a:xfrm>
          <a:prstGeom prst="borderCallout1">
            <a:avLst>
              <a:gd name="adj1" fmla="val 53826"/>
              <a:gd name="adj2" fmla="val 21"/>
              <a:gd name="adj3" fmla="val -95450"/>
              <a:gd name="adj4" fmla="val -71512"/>
            </a:avLst>
          </a:prstGeom>
          <a:solidFill>
            <a:srgbClr val="92D050"/>
          </a:solidFill>
          <a:ln w="28575">
            <a:solidFill>
              <a:srgbClr val="92D05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BiPla mit Leistungsziel-katalogen</a:t>
            </a:r>
            <a:endParaRPr kumimoji="0" lang="de-CH" sz="160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49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46075"/>
            <a:ext cx="7037412" cy="850900"/>
          </a:xfrm>
        </p:spPr>
        <p:txBody>
          <a:bodyPr/>
          <a:lstStyle/>
          <a:p>
            <a:r>
              <a:rPr lang="de-CH" dirty="0" smtClean="0"/>
              <a:t>8. Schullehrplan – Massnahmen</a:t>
            </a:r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673616"/>
              </p:ext>
            </p:extLst>
          </p:nvPr>
        </p:nvGraphicFramePr>
        <p:xfrm>
          <a:off x="107503" y="1052736"/>
          <a:ext cx="8856986" cy="5364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237"/>
                <a:gridCol w="4596308"/>
                <a:gridCol w="3960441"/>
              </a:tblGrid>
              <a:tr h="61367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Aufgaben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</a:rPr>
                        <a:t>Massnahmen, Fragen, Ideen, Chancen, Gefahren zu</a:t>
                      </a:r>
                      <a:r>
                        <a:rPr lang="de-CH" sz="1600" baseline="0" dirty="0" smtClean="0">
                          <a:effectLst/>
                        </a:rPr>
                        <a:t> den Konsequenzen</a:t>
                      </a:r>
                      <a:endParaRPr lang="de-CH" sz="1600" dirty="0">
                        <a:solidFill>
                          <a:srgbClr val="FFCC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56378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Wie planen wir das 1. Semester?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56378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de-CH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Wie</a:t>
                      </a:r>
                      <a:r>
                        <a:rPr lang="de-CH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planen wir das 2. Semester?</a:t>
                      </a:r>
                      <a:endParaRPr lang="de-CH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56378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de-CH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W&amp;G als Promotionsfach</a:t>
                      </a:r>
                      <a:r>
                        <a:rPr lang="de-CH" sz="16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– Was ist vorzukehren?</a:t>
                      </a:r>
                      <a:endParaRPr lang="de-CH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56378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de-CH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Welche MSS-Kompetenzen</a:t>
                      </a:r>
                      <a:r>
                        <a:rPr lang="de-CH" sz="16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decken wir in W&amp;G ab?</a:t>
                      </a:r>
                      <a:endParaRPr lang="de-CH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56378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de-CH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Wie gehen</a:t>
                      </a:r>
                      <a:r>
                        <a:rPr lang="de-CH" sz="16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wir bei der Umsetzung in der Fachschaft vor (methodisch)?</a:t>
                      </a:r>
                      <a:endParaRPr lang="de-CH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56378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de-CH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Welche Konsequenzen ergeben sich bei der Auswahl der</a:t>
                      </a:r>
                      <a:r>
                        <a:rPr lang="de-CH" sz="16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Lehrmittel/Unterlagen? Wie unterstützen wir die LP methodisch/didaktisch?</a:t>
                      </a:r>
                      <a:endParaRPr lang="de-CH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56378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de-CH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Was ist bei der Planung der </a:t>
                      </a:r>
                      <a:r>
                        <a:rPr lang="de-CH" sz="16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VuV</a:t>
                      </a:r>
                      <a:r>
                        <a:rPr lang="de-CH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-Module zu berücksichtigen</a:t>
                      </a:r>
                      <a:r>
                        <a:rPr lang="de-CH" sz="16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(zeitlich, inhaltlich)?</a:t>
                      </a:r>
                      <a:endParaRPr lang="de-CH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56378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de-CH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…</a:t>
                      </a:r>
                      <a:endParaRPr lang="de-CH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866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Fragen</a:t>
            </a:r>
            <a:endParaRPr lang="de-CH" dirty="0"/>
          </a:p>
        </p:txBody>
      </p:sp>
      <p:pic>
        <p:nvPicPr>
          <p:cNvPr id="1027" name="Picture 3" descr="C:\Dokumente und Einstellungen\wij.KBZ\Lokale Einstellungen\Temporary Internet Files\Content.IE5\ZYCN12VP\MC90044193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77314"/>
            <a:ext cx="4320480" cy="416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ARTInkAnnotation0"/>
          <p:cNvSpPr/>
          <p:nvPr/>
        </p:nvSpPr>
        <p:spPr bwMode="auto">
          <a:xfrm>
            <a:off x="1125141" y="2402086"/>
            <a:ext cx="348258" cy="499970"/>
          </a:xfrm>
          <a:custGeom>
            <a:avLst/>
            <a:gdLst/>
            <a:ahLst/>
            <a:cxnLst/>
            <a:rect l="0" t="0" r="0" b="0"/>
            <a:pathLst>
              <a:path w="348258" h="499970">
                <a:moveTo>
                  <a:pt x="17859" y="0"/>
                </a:moveTo>
                <a:lnTo>
                  <a:pt x="1609" y="0"/>
                </a:lnTo>
                <a:lnTo>
                  <a:pt x="476" y="14221"/>
                </a:lnTo>
                <a:lnTo>
                  <a:pt x="141" y="42027"/>
                </a:lnTo>
                <a:lnTo>
                  <a:pt x="0" y="294379"/>
                </a:lnTo>
                <a:lnTo>
                  <a:pt x="992" y="312339"/>
                </a:lnTo>
                <a:lnTo>
                  <a:pt x="2645" y="330265"/>
                </a:lnTo>
                <a:lnTo>
                  <a:pt x="4740" y="348169"/>
                </a:lnTo>
                <a:lnTo>
                  <a:pt x="9113" y="364073"/>
                </a:lnTo>
                <a:lnTo>
                  <a:pt x="15005" y="378645"/>
                </a:lnTo>
                <a:lnTo>
                  <a:pt x="21909" y="392329"/>
                </a:lnTo>
                <a:lnTo>
                  <a:pt x="28497" y="404428"/>
                </a:lnTo>
                <a:lnTo>
                  <a:pt x="34873" y="415470"/>
                </a:lnTo>
                <a:lnTo>
                  <a:pt x="41108" y="425808"/>
                </a:lnTo>
                <a:lnTo>
                  <a:pt x="50225" y="437661"/>
                </a:lnTo>
                <a:lnTo>
                  <a:pt x="61264" y="450524"/>
                </a:lnTo>
                <a:lnTo>
                  <a:pt x="73585" y="464061"/>
                </a:lnTo>
                <a:lnTo>
                  <a:pt x="83783" y="474077"/>
                </a:lnTo>
                <a:lnTo>
                  <a:pt x="92566" y="481747"/>
                </a:lnTo>
                <a:lnTo>
                  <a:pt x="100406" y="487852"/>
                </a:lnTo>
                <a:lnTo>
                  <a:pt x="107617" y="491922"/>
                </a:lnTo>
                <a:lnTo>
                  <a:pt x="114409" y="494635"/>
                </a:lnTo>
                <a:lnTo>
                  <a:pt x="120921" y="496445"/>
                </a:lnTo>
                <a:lnTo>
                  <a:pt x="130223" y="497651"/>
                </a:lnTo>
                <a:lnTo>
                  <a:pt x="141385" y="498455"/>
                </a:lnTo>
                <a:lnTo>
                  <a:pt x="165033" y="499348"/>
                </a:lnTo>
                <a:lnTo>
                  <a:pt x="195081" y="499851"/>
                </a:lnTo>
                <a:lnTo>
                  <a:pt x="213702" y="499969"/>
                </a:lnTo>
                <a:lnTo>
                  <a:pt x="221843" y="499008"/>
                </a:lnTo>
                <a:lnTo>
                  <a:pt x="229255" y="497375"/>
                </a:lnTo>
                <a:lnTo>
                  <a:pt x="236180" y="495295"/>
                </a:lnTo>
                <a:lnTo>
                  <a:pt x="246521" y="490337"/>
                </a:lnTo>
                <a:lnTo>
                  <a:pt x="254424" y="485818"/>
                </a:lnTo>
                <a:lnTo>
                  <a:pt x="264451" y="482282"/>
                </a:lnTo>
                <a:lnTo>
                  <a:pt x="270661" y="477939"/>
                </a:lnTo>
                <a:lnTo>
                  <a:pt x="274699" y="476384"/>
                </a:lnTo>
                <a:lnTo>
                  <a:pt x="284476" y="474656"/>
                </a:lnTo>
                <a:lnTo>
                  <a:pt x="287877" y="473203"/>
                </a:lnTo>
                <a:lnTo>
                  <a:pt x="290145" y="471242"/>
                </a:lnTo>
                <a:lnTo>
                  <a:pt x="291656" y="468943"/>
                </a:lnTo>
                <a:lnTo>
                  <a:pt x="293656" y="467410"/>
                </a:lnTo>
                <a:lnTo>
                  <a:pt x="295982" y="466388"/>
                </a:lnTo>
                <a:lnTo>
                  <a:pt x="301211" y="465252"/>
                </a:lnTo>
                <a:lnTo>
                  <a:pt x="309734" y="464613"/>
                </a:lnTo>
                <a:lnTo>
                  <a:pt x="315592" y="464463"/>
                </a:lnTo>
                <a:lnTo>
                  <a:pt x="317550" y="463432"/>
                </a:lnTo>
                <a:lnTo>
                  <a:pt x="318857" y="461751"/>
                </a:lnTo>
                <a:lnTo>
                  <a:pt x="319727" y="459639"/>
                </a:lnTo>
                <a:lnTo>
                  <a:pt x="321300" y="458231"/>
                </a:lnTo>
                <a:lnTo>
                  <a:pt x="323340" y="457292"/>
                </a:lnTo>
                <a:lnTo>
                  <a:pt x="329246" y="456248"/>
                </a:lnTo>
                <a:lnTo>
                  <a:pt x="333599" y="455971"/>
                </a:lnTo>
                <a:lnTo>
                  <a:pt x="348257" y="45541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51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870636" y="817019"/>
            <a:ext cx="7402729" cy="5223962"/>
            <a:chOff x="870636" y="817019"/>
            <a:chExt cx="7402729" cy="5223962"/>
          </a:xfrm>
        </p:grpSpPr>
        <p:sp>
          <p:nvSpPr>
            <p:cNvPr id="88080" name="Oval 16"/>
            <p:cNvSpPr>
              <a:spLocks noChangeArrowheads="1"/>
            </p:cNvSpPr>
            <p:nvPr/>
          </p:nvSpPr>
          <p:spPr bwMode="auto">
            <a:xfrm>
              <a:off x="870636" y="817019"/>
              <a:ext cx="7402729" cy="5223962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solidFill>
                  <a:prstClr val="black"/>
                </a:solidFill>
              </a:endParaRPr>
            </a:p>
          </p:txBody>
        </p:sp>
        <p:pic>
          <p:nvPicPr>
            <p:cNvPr id="88068" name="Picture 4" descr="fabrik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455210"/>
              <a:ext cx="3456384" cy="3947581"/>
            </a:xfrm>
            <a:prstGeom prst="rect">
              <a:avLst/>
            </a:prstGeom>
            <a:noFill/>
            <a:effectLst/>
          </p:spPr>
        </p:pic>
      </p:grpSp>
      <p:pic>
        <p:nvPicPr>
          <p:cNvPr id="36" name="Picture 6" descr="C:\Dokumente und Einstellungen\jan.widmayer\Lokale Einstellungen\Temporary Internet Files\Content.IE5\1JS0XPCG\MP900403291[1].jpg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-1251520"/>
            <a:ext cx="108000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2" descr="C:\Dokumente und Einstellungen\jan.widmayer\Lokale Einstellungen\Temporary Internet Files\Content.IE5\KAF9NOE7\MP900400678[1].jpg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-1251520"/>
            <a:ext cx="108000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2" descr="C:\Dokumente und Einstellungen\wij\Lokale Einstellungen\Temporary Internet Files\Content.IE5\ZX4S078F\MP900430492[1].jpg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336" y="-1251520"/>
            <a:ext cx="108000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106388" y="3356992"/>
            <a:ext cx="2665412" cy="707886"/>
          </a:xfrm>
          <a:prstGeom prst="rect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b="1" dirty="0" smtClean="0">
                <a:solidFill>
                  <a:schemeClr val="bg1"/>
                </a:solidFill>
              </a:rPr>
              <a:t>Schweizweit gültige Leistungsziele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9. Zusammenfassung</a:t>
            </a:r>
            <a:endParaRPr lang="de-CH" dirty="0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107504" y="4861609"/>
            <a:ext cx="2665412" cy="707886"/>
          </a:xfrm>
          <a:prstGeom prst="rect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dirty="0" smtClean="0">
                <a:solidFill>
                  <a:schemeClr val="bg1"/>
                </a:solidFill>
              </a:rPr>
              <a:t>Reihung </a:t>
            </a:r>
            <a:r>
              <a:rPr lang="de-CH" sz="2000" b="1" dirty="0" smtClean="0">
                <a:solidFill>
                  <a:schemeClr val="bg1"/>
                </a:solidFill>
              </a:rPr>
              <a:t>Leistungs-ziele nach Semester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300192" y="4861609"/>
            <a:ext cx="2665412" cy="707886"/>
          </a:xfrm>
          <a:prstGeom prst="rect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dirty="0" smtClean="0">
                <a:solidFill>
                  <a:schemeClr val="bg1"/>
                </a:solidFill>
              </a:rPr>
              <a:t>Zentrale Abschlussprüfung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6335630" y="3356992"/>
            <a:ext cx="2665412" cy="707886"/>
          </a:xfrm>
          <a:prstGeom prst="rect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dirty="0" smtClean="0">
                <a:solidFill>
                  <a:schemeClr val="bg1"/>
                </a:solidFill>
              </a:rPr>
              <a:t>Promotions-ordnung</a:t>
            </a:r>
            <a:endParaRPr lang="de-CH" sz="2000" b="1" dirty="0" smtClean="0">
              <a:solidFill>
                <a:schemeClr val="bg1"/>
              </a:solidFill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6335630" y="1844824"/>
            <a:ext cx="2665412" cy="707886"/>
          </a:xfrm>
          <a:prstGeom prst="rect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dirty="0" smtClean="0">
                <a:solidFill>
                  <a:schemeClr val="bg1"/>
                </a:solidFill>
              </a:rPr>
              <a:t>Verschiedene Gefässe für MSS</a:t>
            </a:r>
            <a:endParaRPr lang="de-CH" sz="2000" b="1" dirty="0" smtClean="0">
              <a:solidFill>
                <a:schemeClr val="bg1"/>
              </a:solidFill>
            </a:endParaRP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107504" y="1844824"/>
            <a:ext cx="2665412" cy="707886"/>
          </a:xfrm>
          <a:prstGeom prst="rect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dirty="0" smtClean="0">
                <a:solidFill>
                  <a:schemeClr val="bg1"/>
                </a:solidFill>
              </a:rPr>
              <a:t>Fachbereich W&amp;G mit vier Richtzielen</a:t>
            </a:r>
            <a:endParaRPr lang="de-CH" sz="2000" b="1" dirty="0" smtClean="0">
              <a:solidFill>
                <a:schemeClr val="bg1"/>
              </a:solidFill>
            </a:endParaRP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3202732" y="5673442"/>
            <a:ext cx="2665412" cy="707886"/>
          </a:xfrm>
          <a:prstGeom prst="rect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b="1" dirty="0" smtClean="0">
                <a:solidFill>
                  <a:schemeClr val="bg1"/>
                </a:solidFill>
              </a:rPr>
              <a:t>Leistungsziele mit Richtlektionen</a:t>
            </a:r>
          </a:p>
        </p:txBody>
      </p:sp>
    </p:spTree>
    <p:extLst>
      <p:ext uri="{BB962C8B-B14F-4D97-AF65-F5344CB8AC3E}">
        <p14:creationId xmlns:p14="http://schemas.microsoft.com/office/powerpoint/2010/main" val="2488832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4" grpId="0" animBg="1"/>
      <p:bldP spid="30" grpId="0" animBg="1"/>
      <p:bldP spid="32" grpId="0" animBg="1"/>
      <p:bldP spid="33" grpId="0" animBg="1"/>
      <p:bldP spid="34" grpId="0" animBg="1"/>
      <p:bldP spid="42" grpId="0" animBg="1"/>
      <p:bldP spid="4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8. Schullehrplan – Konsequenzen</a:t>
            </a:r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072573"/>
              </p:ext>
            </p:extLst>
          </p:nvPr>
        </p:nvGraphicFramePr>
        <p:xfrm>
          <a:off x="467544" y="980731"/>
          <a:ext cx="8496944" cy="5446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6552728"/>
              </a:tblGrid>
              <a:tr h="102716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Konsequenzen </a:t>
                      </a:r>
                      <a:r>
                        <a:rPr lang="de-CH" sz="1600" dirty="0" smtClean="0">
                          <a:effectLst/>
                        </a:rPr>
                        <a:t>W&amp;G-Bildungsplan </a:t>
                      </a:r>
                      <a:r>
                        <a:rPr lang="de-CH" sz="1600" dirty="0">
                          <a:effectLst/>
                        </a:rPr>
                        <a:t>auf </a:t>
                      </a:r>
                      <a:endParaRPr lang="de-CH" sz="1600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de-CH" sz="16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Lernende</a:t>
                      </a:r>
                      <a:r>
                        <a:rPr lang="de-CH" sz="160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de-CH" sz="1600" baseline="0" dirty="0" smtClean="0">
                          <a:solidFill>
                            <a:srgbClr val="FFFF99"/>
                          </a:solidFill>
                          <a:effectLst/>
                        </a:rPr>
                        <a:t>Lehrpersonen/Unterricht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de-CH" sz="1600" baseline="0" dirty="0" smtClean="0">
                          <a:solidFill>
                            <a:srgbClr val="FFCCCC"/>
                          </a:solidFill>
                          <a:effectLst/>
                        </a:rPr>
                        <a:t>Schule/Fachschaft</a:t>
                      </a:r>
                      <a:endParaRPr lang="de-CH" sz="1600" dirty="0">
                        <a:solidFill>
                          <a:srgbClr val="FFCC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62477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Allgemein gültige </a:t>
                      </a:r>
                      <a:r>
                        <a:rPr lang="de-CH" sz="1600" dirty="0" smtClean="0">
                          <a:effectLst/>
                        </a:rPr>
                        <a:t>LZ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62477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Semesterweise Reihung </a:t>
                      </a:r>
                      <a:r>
                        <a:rPr lang="de-CH" sz="1600" dirty="0" smtClean="0">
                          <a:effectLst/>
                        </a:rPr>
                        <a:t>LZ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62477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Zentrales </a:t>
                      </a:r>
                      <a:r>
                        <a:rPr lang="de-CH" sz="1600" dirty="0" smtClean="0">
                          <a:effectLst/>
                        </a:rPr>
                        <a:t>QV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62477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Promotion in den Semestern </a:t>
                      </a:r>
                      <a:r>
                        <a:rPr lang="de-CH" sz="1600" dirty="0" smtClean="0">
                          <a:effectLst/>
                        </a:rPr>
                        <a:t>1–3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62477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Lernbereiche W&amp;G/V&amp;V-SA/ÜfK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62477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MSS-Kompetenzen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  <a:tr h="62477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….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56" marR="5895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92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1. Grundlagen</a:t>
            </a:r>
            <a:endParaRPr lang="de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453188"/>
            <a:ext cx="457200" cy="2682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0FF552-7625-4FF7-93AD-B5E3733FDC3D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2819400" y="6500813"/>
            <a:ext cx="6324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 dirty="0"/>
              <a:t>Bildungsverordnung Kauffrau/Kaufmann EFZ</a:t>
            </a:r>
            <a:endParaRPr lang="de-DE" dirty="0"/>
          </a:p>
        </p:txBody>
      </p:sp>
      <p:pic>
        <p:nvPicPr>
          <p:cNvPr id="36870" name="Image 7" descr="Ebene III.jpg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75" y="938932"/>
            <a:ext cx="740727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 descr="Ebene IV.jpg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429000"/>
            <a:ext cx="742315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egende mit Linie 1 10"/>
          <p:cNvSpPr/>
          <p:nvPr/>
        </p:nvSpPr>
        <p:spPr bwMode="auto">
          <a:xfrm>
            <a:off x="5508104" y="2204864"/>
            <a:ext cx="2952328" cy="384176"/>
          </a:xfrm>
          <a:prstGeom prst="borderCallout1">
            <a:avLst>
              <a:gd name="adj1" fmla="val 6223"/>
              <a:gd name="adj2" fmla="val 49903"/>
              <a:gd name="adj3" fmla="val -70396"/>
              <a:gd name="adj4" fmla="val 14685"/>
            </a:avLst>
          </a:prstGeom>
          <a:solidFill>
            <a:srgbClr val="92D050"/>
          </a:solidFill>
          <a:ln w="28575">
            <a:solidFill>
              <a:srgbClr val="92D05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Ausführungsbestimmungen</a:t>
            </a:r>
            <a:endParaRPr kumimoji="0" lang="de-CH" sz="160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12" name="Legende mit Linie 1 11"/>
          <p:cNvSpPr/>
          <p:nvPr/>
        </p:nvSpPr>
        <p:spPr bwMode="auto">
          <a:xfrm>
            <a:off x="5508104" y="4005064"/>
            <a:ext cx="2952328" cy="384176"/>
          </a:xfrm>
          <a:prstGeom prst="borderCallout1">
            <a:avLst>
              <a:gd name="adj1" fmla="val 46310"/>
              <a:gd name="adj2" fmla="val -1283"/>
              <a:gd name="adj3" fmla="val 17294"/>
              <a:gd name="adj4" fmla="val -57366"/>
            </a:avLst>
          </a:prstGeom>
          <a:solidFill>
            <a:srgbClr val="92D050"/>
          </a:solidFill>
          <a:ln w="28575">
            <a:solidFill>
              <a:srgbClr val="92D05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Manual</a:t>
            </a:r>
            <a:endParaRPr kumimoji="0" lang="de-CH" sz="160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13" name="Legende mit Linie 1 12"/>
          <p:cNvSpPr/>
          <p:nvPr/>
        </p:nvSpPr>
        <p:spPr bwMode="auto">
          <a:xfrm>
            <a:off x="5508104" y="4926012"/>
            <a:ext cx="2952328" cy="384176"/>
          </a:xfrm>
          <a:prstGeom prst="borderCallout1">
            <a:avLst>
              <a:gd name="adj1" fmla="val 46310"/>
              <a:gd name="adj2" fmla="val -1283"/>
              <a:gd name="adj3" fmla="val -20288"/>
              <a:gd name="adj4" fmla="val -56388"/>
            </a:avLst>
          </a:prstGeom>
          <a:solidFill>
            <a:srgbClr val="92D050"/>
          </a:solidFill>
          <a:ln w="28575">
            <a:solidFill>
              <a:srgbClr val="92D05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Schullehrplan</a:t>
            </a:r>
            <a:endParaRPr kumimoji="0" lang="de-CH" sz="160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155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2. Bildungsverordnung (BiVo)	</a:t>
            </a:r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099" y="980729"/>
            <a:ext cx="5798085" cy="526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6840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2. BiVo – Promotion (nur E-Profil)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Im </a:t>
            </a:r>
            <a:r>
              <a:rPr lang="de-CH" dirty="0"/>
              <a:t>1. bis 3. Semester </a:t>
            </a:r>
            <a:endParaRPr lang="de-CH" dirty="0" smtClean="0"/>
          </a:p>
          <a:p>
            <a:r>
              <a:rPr lang="de-CH" dirty="0" smtClean="0"/>
              <a:t>Massgebende Unterrichtsbereiche:</a:t>
            </a:r>
          </a:p>
          <a:p>
            <a:pPr lvl="1"/>
            <a:r>
              <a:rPr lang="de-CH" dirty="0" smtClean="0"/>
              <a:t>Standardsprache </a:t>
            </a:r>
            <a:r>
              <a:rPr lang="de-CH" dirty="0"/>
              <a:t>(Gewichtung 1/6</a:t>
            </a:r>
            <a:r>
              <a:rPr lang="de-CH" dirty="0" smtClean="0"/>
              <a:t>)</a:t>
            </a:r>
          </a:p>
          <a:p>
            <a:pPr lvl="1"/>
            <a:r>
              <a:rPr lang="de-CH" dirty="0" smtClean="0"/>
              <a:t>erste </a:t>
            </a:r>
            <a:r>
              <a:rPr lang="de-CH" dirty="0"/>
              <a:t>Fremdsprache (Gewichtung 1/6</a:t>
            </a:r>
            <a:r>
              <a:rPr lang="de-CH" dirty="0" smtClean="0"/>
              <a:t>)</a:t>
            </a:r>
          </a:p>
          <a:p>
            <a:pPr lvl="1"/>
            <a:r>
              <a:rPr lang="de-CH" dirty="0" smtClean="0"/>
              <a:t>zweite </a:t>
            </a:r>
            <a:r>
              <a:rPr lang="de-CH" dirty="0"/>
              <a:t>Fremdsprache (Gewichtung 1/6</a:t>
            </a:r>
            <a:r>
              <a:rPr lang="de-CH" dirty="0" smtClean="0"/>
              <a:t>)</a:t>
            </a:r>
          </a:p>
          <a:p>
            <a:pPr lvl="1"/>
            <a:r>
              <a:rPr lang="de-CH" dirty="0" smtClean="0"/>
              <a:t>Information/Kommunikation/Administration </a:t>
            </a:r>
            <a:r>
              <a:rPr lang="de-CH" dirty="0"/>
              <a:t>(Gewichtung </a:t>
            </a:r>
            <a:r>
              <a:rPr lang="de-CH" dirty="0" smtClean="0"/>
              <a:t>1/6)</a:t>
            </a:r>
          </a:p>
          <a:p>
            <a:pPr lvl="1"/>
            <a:r>
              <a:rPr lang="de-CH" b="1" dirty="0" smtClean="0">
                <a:solidFill>
                  <a:srgbClr val="FF0000"/>
                </a:solidFill>
              </a:rPr>
              <a:t>Wirtschaft </a:t>
            </a:r>
            <a:r>
              <a:rPr lang="de-CH" b="1" dirty="0">
                <a:solidFill>
                  <a:srgbClr val="FF0000"/>
                </a:solidFill>
              </a:rPr>
              <a:t>und Gesellschaft (Gewichtung 2/6</a:t>
            </a:r>
            <a:r>
              <a:rPr lang="de-CH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11560" y="5805264"/>
            <a:ext cx="75608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de-CH" sz="2400" dirty="0" smtClean="0">
                <a:solidFill>
                  <a:schemeClr val="tx1"/>
                </a:solidFill>
              </a:rPr>
              <a:t>Weitere Infos im Atelier Promotion (16.+29.11.)</a:t>
            </a:r>
            <a:endParaRPr lang="de-CH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31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2. BiVo – QV Wirtschaft &amp; Gesellschaft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186808" cy="639762"/>
          </a:xfrm>
          <a:solidFill>
            <a:srgbClr val="66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CH" dirty="0" smtClean="0"/>
              <a:t>Zentrale Abschlussprüfung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4245787" cy="395128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de-CH" dirty="0" smtClean="0">
                <a:solidFill>
                  <a:srgbClr val="FF0000"/>
                </a:solidFill>
              </a:rPr>
              <a:t>Eine</a:t>
            </a:r>
            <a:r>
              <a:rPr lang="de-CH" dirty="0" smtClean="0"/>
              <a:t> zentrale Prüfung</a:t>
            </a:r>
          </a:p>
          <a:p>
            <a:pPr>
              <a:buFont typeface="Arial" charset="0"/>
              <a:buChar char="•"/>
            </a:pPr>
            <a:r>
              <a:rPr lang="de-CH" dirty="0" smtClean="0"/>
              <a:t>B-Profil</a:t>
            </a:r>
            <a:br>
              <a:rPr lang="de-CH" dirty="0" smtClean="0"/>
            </a:br>
            <a:r>
              <a:rPr lang="de-CH" dirty="0" smtClean="0">
                <a:sym typeface="Wingdings" pitchFamily="2" charset="2"/>
              </a:rPr>
              <a:t></a:t>
            </a:r>
            <a:r>
              <a:rPr lang="de-CH" dirty="0" smtClean="0"/>
              <a:t> Einfache Gewichtung</a:t>
            </a:r>
          </a:p>
          <a:p>
            <a:pPr>
              <a:buFont typeface="Arial" charset="0"/>
              <a:buChar char="•"/>
            </a:pPr>
            <a:r>
              <a:rPr lang="de-CH" dirty="0" smtClean="0"/>
              <a:t>E-Profil </a:t>
            </a:r>
            <a:br>
              <a:rPr lang="de-CH" dirty="0" smtClean="0"/>
            </a:br>
            <a:r>
              <a:rPr lang="de-CH" dirty="0" smtClean="0">
                <a:sym typeface="Wingdings" pitchFamily="2" charset="2"/>
              </a:rPr>
              <a:t> </a:t>
            </a:r>
            <a:r>
              <a:rPr lang="de-CH" dirty="0" smtClean="0"/>
              <a:t>Doppelte</a:t>
            </a:r>
            <a:r>
              <a:rPr lang="de-CH" dirty="0" smtClean="0">
                <a:sym typeface="Wingdings" pitchFamily="2" charset="2"/>
              </a:rPr>
              <a:t> Gewichtung</a:t>
            </a:r>
            <a:endParaRPr lang="fr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89041" y="1535113"/>
            <a:ext cx="4041775" cy="639762"/>
          </a:xfrm>
          <a:solidFill>
            <a:srgbClr val="A5002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de-CH" dirty="0" smtClean="0"/>
              <a:t>ERFA-Note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89041" y="2174875"/>
            <a:ext cx="4247455" cy="395128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de-CH" dirty="0"/>
              <a:t>A</a:t>
            </a:r>
            <a:r>
              <a:rPr lang="de-CH" dirty="0" smtClean="0"/>
              <a:t>lle </a:t>
            </a:r>
            <a:r>
              <a:rPr lang="de-CH" dirty="0">
                <a:solidFill>
                  <a:srgbClr val="FF0000"/>
                </a:solidFill>
              </a:rPr>
              <a:t>sechs</a:t>
            </a:r>
            <a:r>
              <a:rPr lang="de-CH" dirty="0"/>
              <a:t> </a:t>
            </a:r>
            <a:r>
              <a:rPr lang="de-CH" dirty="0" smtClean="0"/>
              <a:t>Semester-noten zählen </a:t>
            </a:r>
            <a:endParaRPr lang="de-CH" dirty="0"/>
          </a:p>
          <a:p>
            <a:pPr>
              <a:buFont typeface="Arial" charset="0"/>
              <a:buChar char="•"/>
            </a:pPr>
            <a:r>
              <a:rPr lang="de-CH" dirty="0" smtClean="0"/>
              <a:t>Schnitt Semesternoten auf </a:t>
            </a:r>
            <a:r>
              <a:rPr lang="de-CH" dirty="0">
                <a:solidFill>
                  <a:srgbClr val="FF0000"/>
                </a:solidFill>
              </a:rPr>
              <a:t>halbe oder ganze </a:t>
            </a:r>
            <a:r>
              <a:rPr lang="de-CH" dirty="0"/>
              <a:t>Noten </a:t>
            </a:r>
            <a:r>
              <a:rPr lang="de-CH" dirty="0" smtClean="0"/>
              <a:t>gerundet</a:t>
            </a:r>
          </a:p>
          <a:p>
            <a:pPr>
              <a:buFont typeface="Arial" charset="0"/>
              <a:buChar char="•"/>
            </a:pPr>
            <a:r>
              <a:rPr lang="de-CH" dirty="0" smtClean="0"/>
              <a:t>B- und E-Profil</a:t>
            </a:r>
            <a:br>
              <a:rPr lang="de-CH" dirty="0" smtClean="0"/>
            </a:br>
            <a:r>
              <a:rPr lang="de-CH" dirty="0" smtClean="0">
                <a:sym typeface="Wingdings" pitchFamily="2" charset="2"/>
              </a:rPr>
              <a:t> Einfache Gewichtung</a:t>
            </a:r>
            <a:endParaRPr lang="de-CH" dirty="0"/>
          </a:p>
          <a:p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611560" y="5805264"/>
            <a:ext cx="6696744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de-CH" sz="2400" dirty="0" smtClean="0">
                <a:solidFill>
                  <a:schemeClr val="tx1"/>
                </a:solidFill>
              </a:rPr>
              <a:t>Weitere Infos im Atelier QV (16.+29.11.)</a:t>
            </a:r>
            <a:endParaRPr lang="de-CH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02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850" y="4869160"/>
            <a:ext cx="8331200" cy="1152128"/>
          </a:xfrm>
        </p:spPr>
        <p:txBody>
          <a:bodyPr/>
          <a:lstStyle/>
          <a:p>
            <a:r>
              <a:rPr lang="de-CH" dirty="0" smtClean="0"/>
              <a:t>Sicherung Verbindlichkeit und Vergleichbarkeit</a:t>
            </a:r>
          </a:p>
          <a:p>
            <a:r>
              <a:rPr lang="de-CH" dirty="0" smtClean="0"/>
              <a:t>Grundlage für Schullehrpläne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3. Bildungsplan – Funktion</a:t>
            </a:r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310" y="908720"/>
            <a:ext cx="6430946" cy="390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479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HB_Präsentation">
  <a:themeElements>
    <a:clrScheme name="EHB_Präsentation 1">
      <a:dk1>
        <a:srgbClr val="000000"/>
      </a:dk1>
      <a:lt1>
        <a:srgbClr val="FFFFFF"/>
      </a:lt1>
      <a:dk2>
        <a:srgbClr val="143C7D"/>
      </a:dk2>
      <a:lt2>
        <a:srgbClr val="808080"/>
      </a:lt2>
      <a:accent1>
        <a:srgbClr val="143C7D"/>
      </a:accent1>
      <a:accent2>
        <a:srgbClr val="FFFFFF"/>
      </a:accent2>
      <a:accent3>
        <a:srgbClr val="FFFFFF"/>
      </a:accent3>
      <a:accent4>
        <a:srgbClr val="000000"/>
      </a:accent4>
      <a:accent5>
        <a:srgbClr val="AAAFBF"/>
      </a:accent5>
      <a:accent6>
        <a:srgbClr val="E7E7E7"/>
      </a:accent6>
      <a:hlink>
        <a:srgbClr val="FFFFFF"/>
      </a:hlink>
      <a:folHlink>
        <a:srgbClr val="FFA00A"/>
      </a:folHlink>
    </a:clrScheme>
    <a:fontScheme name="EHB_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HB_Präsentation 1">
        <a:dk1>
          <a:srgbClr val="000000"/>
        </a:dk1>
        <a:lt1>
          <a:srgbClr val="FFFFFF"/>
        </a:lt1>
        <a:dk2>
          <a:srgbClr val="143C7D"/>
        </a:dk2>
        <a:lt2>
          <a:srgbClr val="808080"/>
        </a:lt2>
        <a:accent1>
          <a:srgbClr val="143C7D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FBF"/>
        </a:accent5>
        <a:accent6>
          <a:srgbClr val="E7E7E7"/>
        </a:accent6>
        <a:hlink>
          <a:srgbClr val="FFFFFF"/>
        </a:hlink>
        <a:folHlink>
          <a:srgbClr val="FFA0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HB_Prä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HB_Prä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C64478D8A28648BC54151B35668474" ma:contentTypeVersion="1" ma:contentTypeDescription="Ein neues Dokument erstellen." ma:contentTypeScope="" ma:versionID="5dd92d408015e691cc881f0a50397bf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1a4129eff7868b77e03041878f8e0a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7624761-A82D-4788-811C-9B1363289E9A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49B3E8-6D8C-4BE0-8B82-65E9DB12B6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62DAE3-4D65-4E08-919C-C24E3DF9D1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EHB_Präsentation</Template>
  <TotalTime>0</TotalTime>
  <Words>1628</Words>
  <Application>Microsoft Office PowerPoint</Application>
  <PresentationFormat>Bildschirmpräsentation (4:3)</PresentationFormat>
  <Paragraphs>443</Paragraphs>
  <Slides>43</Slides>
  <Notes>43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9" baseType="lpstr">
      <vt:lpstr>ＭＳ Ｐゴシック</vt:lpstr>
      <vt:lpstr>Arial</vt:lpstr>
      <vt:lpstr>Calibri</vt:lpstr>
      <vt:lpstr>Times New Roman</vt:lpstr>
      <vt:lpstr>Wingdings</vt:lpstr>
      <vt:lpstr>EHB_Präsentation</vt:lpstr>
      <vt:lpstr>Weiterbildungstagung Atelier «Wirtschaft &amp; Gesellschaft»</vt:lpstr>
      <vt:lpstr>Zielsetzungen</vt:lpstr>
      <vt:lpstr>Inhalt</vt:lpstr>
      <vt:lpstr>1. Grundlagen</vt:lpstr>
      <vt:lpstr>1. Grundlagen</vt:lpstr>
      <vt:lpstr>2. Bildungsverordnung (BiVo) </vt:lpstr>
      <vt:lpstr>2. BiVo – Promotion (nur E-Profil)</vt:lpstr>
      <vt:lpstr>2. BiVo – QV Wirtschaft &amp; Gesellschaft</vt:lpstr>
      <vt:lpstr>3. Bildungsplan – Funktion</vt:lpstr>
      <vt:lpstr>3. Bildungsplan – Lektionen </vt:lpstr>
      <vt:lpstr>3. Bildungsplan – Wochenlektionen</vt:lpstr>
      <vt:lpstr>4. Leistungszielkatalog – Funktion</vt:lpstr>
      <vt:lpstr>4. Leistungszielkatalog – Aufbau</vt:lpstr>
      <vt:lpstr>4. LZ-Katalog – Leit- und Richtziele</vt:lpstr>
      <vt:lpstr>4. LZ-Katalog – Richtziele Fach W&amp;G</vt:lpstr>
      <vt:lpstr>4. LZ-Katalog – Aufbau</vt:lpstr>
      <vt:lpstr>4. LZ-Katalog – Aufteilung E-Profil</vt:lpstr>
      <vt:lpstr>4. LZ-Katalog – Aufteilung B-Profil</vt:lpstr>
      <vt:lpstr>4. LZ-Katalog – Vergleich B-/E-Profil</vt:lpstr>
      <vt:lpstr>4. LZ-Katalog – Verteilung B-Profil</vt:lpstr>
      <vt:lpstr>4. LZ-Katalog – Verteilung E-Profil</vt:lpstr>
      <vt:lpstr>4. LZ-Katalog – Vergleich B-/E-Profil Finanzwirtschaftliche Zusammenhänge</vt:lpstr>
      <vt:lpstr>4. LZ-Katalog – Vergleich B-/E-Profil Betriebswirtschaftliche Zusammenhänge</vt:lpstr>
      <vt:lpstr>4. LZ-Katalog – Vergleich B-/E-Profil Recht und Staat</vt:lpstr>
      <vt:lpstr>4. LZ-Katalog – Vergleich B-/E-Profil Gesamtwirtschaftliche und -gesellschaftliche  Zusammenhänge</vt:lpstr>
      <vt:lpstr>4. LZ-Katalog – BWL-Methoden</vt:lpstr>
      <vt:lpstr>4. LZ-Katalog – Fallstudien</vt:lpstr>
      <vt:lpstr>5. Ausführungsbestimmungen</vt:lpstr>
      <vt:lpstr>5. Ausführungsbestimmungen</vt:lpstr>
      <vt:lpstr>6. Methoden-, Sozial/Selbst-kompetenzen</vt:lpstr>
      <vt:lpstr>6. MSS-Kompetenzen</vt:lpstr>
      <vt:lpstr>6. MSS-Kompetenzen – Gefässe</vt:lpstr>
      <vt:lpstr>7. Lehrplanvorlage Online auf www.ehb-schweiz.ch</vt:lpstr>
      <vt:lpstr>7. Lehrplanvorlage Online auf www.ehb-schweiz.ch</vt:lpstr>
      <vt:lpstr>7. Lehrplanvorlage W&amp;G</vt:lpstr>
      <vt:lpstr>8. Erarbeitung Schullehrplan</vt:lpstr>
      <vt:lpstr>8. Erarbeitung Schullehrplan</vt:lpstr>
      <vt:lpstr>8. Schullehrplan – Konsequenzen</vt:lpstr>
      <vt:lpstr>8. Schullehrplan – Massnahmen</vt:lpstr>
      <vt:lpstr>8. Schullehrplan – Massnahmen</vt:lpstr>
      <vt:lpstr>Fragen</vt:lpstr>
      <vt:lpstr>9. Zusammenfassung</vt:lpstr>
      <vt:lpstr>8. Schullehrplan – Konsequenzen</vt:lpstr>
    </vt:vector>
  </TitlesOfParts>
  <Company>EHB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Vom HMS Standardlehrplan zum Schullehrplan Entwicklung eines konkreten Umsetzungsbeispieles</dc:title>
  <dc:creator>Lachenmeier Patrick</dc:creator>
  <cp:lastModifiedBy>Stéphanie Zosso</cp:lastModifiedBy>
  <cp:revision>357</cp:revision>
  <cp:lastPrinted>2011-11-01T21:08:25Z</cp:lastPrinted>
  <dcterms:created xsi:type="dcterms:W3CDTF">2009-12-08T15:05:15Z</dcterms:created>
  <dcterms:modified xsi:type="dcterms:W3CDTF">2015-10-15T12:45:45Z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0x01010026C64478D8A28648BC54151B35668474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</Properties>
</file>