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357" r:id="rId5"/>
    <p:sldId id="358" r:id="rId6"/>
    <p:sldId id="359" r:id="rId7"/>
    <p:sldId id="405" r:id="rId8"/>
    <p:sldId id="384" r:id="rId9"/>
    <p:sldId id="360" r:id="rId10"/>
    <p:sldId id="361" r:id="rId11"/>
    <p:sldId id="364" r:id="rId12"/>
    <p:sldId id="365" r:id="rId13"/>
    <p:sldId id="366" r:id="rId14"/>
    <p:sldId id="367" r:id="rId15"/>
    <p:sldId id="368" r:id="rId16"/>
    <p:sldId id="386" r:id="rId17"/>
    <p:sldId id="371" r:id="rId18"/>
    <p:sldId id="388" r:id="rId19"/>
    <p:sldId id="372" r:id="rId20"/>
    <p:sldId id="373" r:id="rId21"/>
    <p:sldId id="374" r:id="rId22"/>
    <p:sldId id="382" r:id="rId23"/>
    <p:sldId id="383" r:id="rId24"/>
    <p:sldId id="395" r:id="rId25"/>
    <p:sldId id="396" r:id="rId26"/>
    <p:sldId id="403" r:id="rId27"/>
    <p:sldId id="404" r:id="rId28"/>
    <p:sldId id="397" r:id="rId29"/>
    <p:sldId id="389" r:id="rId30"/>
    <p:sldId id="362" r:id="rId31"/>
    <p:sldId id="390" r:id="rId32"/>
    <p:sldId id="369" r:id="rId33"/>
    <p:sldId id="363" r:id="rId34"/>
    <p:sldId id="391" r:id="rId35"/>
    <p:sldId id="370" r:id="rId36"/>
    <p:sldId id="392" r:id="rId37"/>
    <p:sldId id="394" r:id="rId38"/>
    <p:sldId id="398" r:id="rId39"/>
    <p:sldId id="399" r:id="rId40"/>
    <p:sldId id="400" r:id="rId41"/>
    <p:sldId id="401" r:id="rId42"/>
    <p:sldId id="376" r:id="rId43"/>
    <p:sldId id="377" r:id="rId44"/>
    <p:sldId id="378" r:id="rId45"/>
    <p:sldId id="379" r:id="rId46"/>
    <p:sldId id="380" r:id="rId47"/>
    <p:sldId id="375" r:id="rId48"/>
    <p:sldId id="385" r:id="rId49"/>
    <p:sldId id="393" r:id="rId50"/>
    <p:sldId id="381" r:id="rId51"/>
    <p:sldId id="402" r:id="rId5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99FF99"/>
    <a:srgbClr val="003300"/>
    <a:srgbClr val="A50021"/>
    <a:srgbClr val="CC0000"/>
    <a:srgbClr val="FF0000"/>
    <a:srgbClr val="FF9900"/>
    <a:srgbClr val="6699FF"/>
    <a:srgbClr val="FF505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7086" autoAdjust="0"/>
  </p:normalViewPr>
  <p:slideViewPr>
    <p:cSldViewPr>
      <p:cViewPr varScale="1">
        <p:scale>
          <a:sx n="128" d="100"/>
          <a:sy n="128" d="100"/>
        </p:scale>
        <p:origin x="864" y="15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45258"/>
    </p:cViewPr>
  </p:sorterViewPr>
  <p:notesViewPr>
    <p:cSldViewPr>
      <p:cViewPr varScale="1">
        <p:scale>
          <a:sx n="75" d="100"/>
          <a:sy n="75" d="100"/>
        </p:scale>
        <p:origin x="-208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F5F96-1BB0-485F-80B3-F77B45F16288}" type="doc">
      <dgm:prSet loTypeId="urn:diagrams.loki3.com/TabbedArc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0E14FFB2-207C-4691-B3FB-955B7E9248DC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Schule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C973DAFB-0E68-464B-9104-75F64371AACC}" type="parTrans" cxnId="{E2E5A1BC-DDE1-4335-8305-108D6A633B17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1627EFF-38BF-4C62-AA00-6AAB517EB1BA}" type="sibTrans" cxnId="{E2E5A1BC-DDE1-4335-8305-108D6A633B17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63F3FFEF-DEA2-43D3-B75F-C49B201BFDEC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Funktion (z. B. Fachvorstand, Chefexperte, …)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1EE38D9E-1799-4CDF-83C1-41DC3EA93024}" type="parTrans" cxnId="{037E9DAB-2707-4214-8035-A22F20144451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A204DD53-CA59-41E4-AA99-9112EF58F407}" type="sibTrans" cxnId="{037E9DAB-2707-4214-8035-A22F20144451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F478823C-86E1-427A-98B2-A70B3E0677EC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unterrichtete Profile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3CEBA5D9-7756-44DF-B0F8-919E0A65F9FA}" type="parTrans" cxnId="{426F2BE8-324A-432C-89E2-E2CE96D93AA9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C47D241-C2DE-412F-912A-856BC8BB430D}" type="sibTrans" cxnId="{426F2BE8-324A-432C-89E2-E2CE96D93AA9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B91D0C0-41D3-4E90-BA47-23EEBA4A3DFB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momentane Befindlichkeit in Sachen </a:t>
          </a:r>
          <a:r>
            <a:rPr lang="de-CH" b="1" dirty="0" err="1" smtClean="0">
              <a:latin typeface="Calibri" pitchFamily="34" charset="0"/>
              <a:cs typeface="Calibri" pitchFamily="34" charset="0"/>
            </a:rPr>
            <a:t>BiVo</a:t>
          </a:r>
          <a:r>
            <a:rPr lang="de-CH" b="1" dirty="0" smtClean="0">
              <a:latin typeface="Calibri" pitchFamily="34" charset="0"/>
              <a:cs typeface="Calibri" pitchFamily="34" charset="0"/>
            </a:rPr>
            <a:t> 2012 </a:t>
          </a:r>
          <a:r>
            <a:rPr lang="de-CH" b="1" dirty="0" smtClean="0">
              <a:latin typeface="Calibri" pitchFamily="34" charset="0"/>
              <a:cs typeface="Calibri" pitchFamily="34" charset="0"/>
              <a:sym typeface="Wingdings"/>
            </a:rPr>
            <a:t></a:t>
          </a:r>
          <a:r>
            <a:rPr lang="de-CH" b="1" dirty="0" smtClean="0">
              <a:latin typeface="Calibri" pitchFamily="34" charset="0"/>
              <a:cs typeface="Calibri" pitchFamily="34" charset="0"/>
            </a:rPr>
            <a:t/>
          </a:r>
          <a:br>
            <a:rPr lang="de-CH" b="1" dirty="0" smtClean="0">
              <a:latin typeface="Calibri" pitchFamily="34" charset="0"/>
              <a:cs typeface="Calibri" pitchFamily="34" charset="0"/>
            </a:rPr>
          </a:br>
          <a:r>
            <a:rPr lang="de-CH" b="1" dirty="0" smtClean="0">
              <a:latin typeface="Calibri" pitchFamily="34" charset="0"/>
              <a:cs typeface="Calibri" pitchFamily="34" charset="0"/>
            </a:rPr>
            <a:t>(freiwillig…)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06E43EBF-FC9E-49B1-9EDA-94EC315C30AC}" type="parTrans" cxnId="{707349B6-26FA-4932-8890-44800E010D04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B2E6B83-1FF1-471D-BFB5-291B5AFDC310}" type="sibTrans" cxnId="{707349B6-26FA-4932-8890-44800E010D04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09247F4-C09C-4B5B-BBDE-C2857439BB79}" type="pres">
      <dgm:prSet presAssocID="{31CF5F96-1BB0-485F-80B3-F77B45F162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A89B2D-7CCD-4946-B4D8-1071BE0275B4}" type="pres">
      <dgm:prSet presAssocID="{0E14FFB2-207C-4691-B3FB-955B7E9248DC}" presName="twoplus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D374B93-088F-499D-AB0C-1098066F336F}" type="pres">
      <dgm:prSet presAssocID="{63F3FFEF-DEA2-43D3-B75F-C49B201BFDEC}" presName="twoplu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55AFF3B-F7DB-4A8B-88EE-A463396FFEA4}" type="pres">
      <dgm:prSet presAssocID="{F478823C-86E1-427A-98B2-A70B3E0677EC}" presName="twoplu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567A5D3-76D8-47FF-B737-6EE30930818C}" type="pres">
      <dgm:prSet presAssocID="{5B91D0C0-41D3-4E90-BA47-23EEBA4A3DFB}" presName="twoplu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E2E5A1BC-DDE1-4335-8305-108D6A633B17}" srcId="{31CF5F96-1BB0-485F-80B3-F77B45F16288}" destId="{0E14FFB2-207C-4691-B3FB-955B7E9248DC}" srcOrd="0" destOrd="0" parTransId="{C973DAFB-0E68-464B-9104-75F64371AACC}" sibTransId="{91627EFF-38BF-4C62-AA00-6AAB517EB1BA}"/>
    <dgm:cxn modelId="{707349B6-26FA-4932-8890-44800E010D04}" srcId="{31CF5F96-1BB0-485F-80B3-F77B45F16288}" destId="{5B91D0C0-41D3-4E90-BA47-23EEBA4A3DFB}" srcOrd="3" destOrd="0" parTransId="{06E43EBF-FC9E-49B1-9EDA-94EC315C30AC}" sibTransId="{3B2E6B83-1FF1-471D-BFB5-291B5AFDC310}"/>
    <dgm:cxn modelId="{6807C939-5D8C-41C8-ACD2-EE0BE7A25D7A}" type="presOf" srcId="{63F3FFEF-DEA2-43D3-B75F-C49B201BFDEC}" destId="{7D374B93-088F-499D-AB0C-1098066F336F}" srcOrd="0" destOrd="0" presId="urn:diagrams.loki3.com/TabbedArc+Icon"/>
    <dgm:cxn modelId="{49DC0B3C-2548-4307-AC94-778C4B9B58CB}" type="presOf" srcId="{0E14FFB2-207C-4691-B3FB-955B7E9248DC}" destId="{62A89B2D-7CCD-4946-B4D8-1071BE0275B4}" srcOrd="0" destOrd="0" presId="urn:diagrams.loki3.com/TabbedArc+Icon"/>
    <dgm:cxn modelId="{FD1C1E54-03E3-4437-96E7-AC86E76FDBB6}" type="presOf" srcId="{F478823C-86E1-427A-98B2-A70B3E0677EC}" destId="{D55AFF3B-F7DB-4A8B-88EE-A463396FFEA4}" srcOrd="0" destOrd="0" presId="urn:diagrams.loki3.com/TabbedArc+Icon"/>
    <dgm:cxn modelId="{037E9DAB-2707-4214-8035-A22F20144451}" srcId="{31CF5F96-1BB0-485F-80B3-F77B45F16288}" destId="{63F3FFEF-DEA2-43D3-B75F-C49B201BFDEC}" srcOrd="1" destOrd="0" parTransId="{1EE38D9E-1799-4CDF-83C1-41DC3EA93024}" sibTransId="{A204DD53-CA59-41E4-AA99-9112EF58F407}"/>
    <dgm:cxn modelId="{5788C28E-C36F-4527-B955-C88335EE6B35}" type="presOf" srcId="{31CF5F96-1BB0-485F-80B3-F77B45F16288}" destId="{509247F4-C09C-4B5B-BBDE-C2857439BB79}" srcOrd="0" destOrd="0" presId="urn:diagrams.loki3.com/TabbedArc+Icon"/>
    <dgm:cxn modelId="{426F2BE8-324A-432C-89E2-E2CE96D93AA9}" srcId="{31CF5F96-1BB0-485F-80B3-F77B45F16288}" destId="{F478823C-86E1-427A-98B2-A70B3E0677EC}" srcOrd="2" destOrd="0" parTransId="{3CEBA5D9-7756-44DF-B0F8-919E0A65F9FA}" sibTransId="{3C47D241-C2DE-412F-912A-856BC8BB430D}"/>
    <dgm:cxn modelId="{BE70AEEF-D474-4CF4-A888-19BF38574856}" type="presOf" srcId="{5B91D0C0-41D3-4E90-BA47-23EEBA4A3DFB}" destId="{8567A5D3-76D8-47FF-B737-6EE30930818C}" srcOrd="0" destOrd="0" presId="urn:diagrams.loki3.com/TabbedArc+Icon"/>
    <dgm:cxn modelId="{D8D5E29D-C07A-4C1F-A8C6-221A244E802A}" type="presParOf" srcId="{509247F4-C09C-4B5B-BBDE-C2857439BB79}" destId="{62A89B2D-7CCD-4946-B4D8-1071BE0275B4}" srcOrd="0" destOrd="0" presId="urn:diagrams.loki3.com/TabbedArc+Icon"/>
    <dgm:cxn modelId="{10972E78-F809-4E55-B84A-47E588E824E0}" type="presParOf" srcId="{509247F4-C09C-4B5B-BBDE-C2857439BB79}" destId="{7D374B93-088F-499D-AB0C-1098066F336F}" srcOrd="1" destOrd="0" presId="urn:diagrams.loki3.com/TabbedArc+Icon"/>
    <dgm:cxn modelId="{258C8615-00F9-4841-B171-0C65EDAA561E}" type="presParOf" srcId="{509247F4-C09C-4B5B-BBDE-C2857439BB79}" destId="{D55AFF3B-F7DB-4A8B-88EE-A463396FFEA4}" srcOrd="2" destOrd="0" presId="urn:diagrams.loki3.com/TabbedArc+Icon"/>
    <dgm:cxn modelId="{4EF2C674-F26E-4B1D-BE02-DCD5FDE877D9}" type="presParOf" srcId="{509247F4-C09C-4B5B-BBDE-C2857439BB79}" destId="{8567A5D3-76D8-47FF-B737-6EE30930818C}" srcOrd="3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C8746E-5CAC-435A-A41D-DC9AEEA7D6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DDBB794F-696E-41A8-BB63-F4E9A2F694A8}">
      <dgm:prSet/>
      <dgm:spPr/>
      <dgm:t>
        <a:bodyPr/>
        <a:lstStyle/>
        <a:p>
          <a:pPr rtl="0"/>
          <a:r>
            <a:rPr lang="de-CH" b="1" smtClean="0"/>
            <a:t>Anzahl Schulwochen – 40? 38?</a:t>
          </a:r>
          <a:endParaRPr lang="de-CH"/>
        </a:p>
      </dgm:t>
    </dgm:pt>
    <dgm:pt modelId="{2DDF550C-0323-4066-8B15-F9127FCE26C9}" type="parTrans" cxnId="{E1F93F0E-0448-4DDD-A1AE-44815199E84A}">
      <dgm:prSet/>
      <dgm:spPr/>
      <dgm:t>
        <a:bodyPr/>
        <a:lstStyle/>
        <a:p>
          <a:endParaRPr lang="de-CH"/>
        </a:p>
      </dgm:t>
    </dgm:pt>
    <dgm:pt modelId="{1E531CAD-DA2E-4395-96F2-413F5251C94B}" type="sibTrans" cxnId="{E1F93F0E-0448-4DDD-A1AE-44815199E84A}">
      <dgm:prSet/>
      <dgm:spPr/>
      <dgm:t>
        <a:bodyPr/>
        <a:lstStyle/>
        <a:p>
          <a:endParaRPr lang="de-CH"/>
        </a:p>
      </dgm:t>
    </dgm:pt>
    <dgm:pt modelId="{A6881D62-AC49-4568-AECA-3B3411F9244B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/>
            <a:t>vorhersehbare Ausfälle/Absenzen?</a:t>
          </a:r>
          <a:endParaRPr lang="de-CH" dirty="0"/>
        </a:p>
      </dgm:t>
    </dgm:pt>
    <dgm:pt modelId="{92C358F8-E7DC-4BF7-986D-DEBA57EB4FCA}" type="parTrans" cxnId="{9D8720CF-2A55-4C88-87EB-5A676ED23D20}">
      <dgm:prSet/>
      <dgm:spPr/>
      <dgm:t>
        <a:bodyPr/>
        <a:lstStyle/>
        <a:p>
          <a:endParaRPr lang="de-CH"/>
        </a:p>
      </dgm:t>
    </dgm:pt>
    <dgm:pt modelId="{FCD0FCEB-2E80-4E02-B553-E1AAE771B942}" type="sibTrans" cxnId="{9D8720CF-2A55-4C88-87EB-5A676ED23D20}">
      <dgm:prSet/>
      <dgm:spPr/>
      <dgm:t>
        <a:bodyPr/>
        <a:lstStyle/>
        <a:p>
          <a:endParaRPr lang="de-CH"/>
        </a:p>
      </dgm:t>
    </dgm:pt>
    <dgm:pt modelId="{FBC2E5E5-781B-4DDA-84BE-5AED36D0DAAC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Feiertage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31397469-4A62-4D51-A9CF-7FEBA3E80B53}" type="parTrans" cxnId="{FD4FB3FC-49E6-48D5-A9E3-3E6AB98D5220}">
      <dgm:prSet/>
      <dgm:spPr/>
      <dgm:t>
        <a:bodyPr/>
        <a:lstStyle/>
        <a:p>
          <a:endParaRPr lang="de-CH"/>
        </a:p>
      </dgm:t>
    </dgm:pt>
    <dgm:pt modelId="{C13C33ED-2266-4F6E-9841-46BE0F9DFA84}" type="sibTrans" cxnId="{FD4FB3FC-49E6-48D5-A9E3-3E6AB98D5220}">
      <dgm:prSet/>
      <dgm:spPr/>
      <dgm:t>
        <a:bodyPr/>
        <a:lstStyle/>
        <a:p>
          <a:endParaRPr lang="de-CH"/>
        </a:p>
      </dgm:t>
    </dgm:pt>
    <dgm:pt modelId="{CB46636A-B9AD-4A2F-988F-795C2709CE03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Abschlussprüfungen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0A0FD64C-226E-488D-BD9F-75DFBC6F3780}" type="parTrans" cxnId="{AC24CDD0-D67F-4EC5-854E-26A90FBF27F4}">
      <dgm:prSet/>
      <dgm:spPr/>
      <dgm:t>
        <a:bodyPr/>
        <a:lstStyle/>
        <a:p>
          <a:endParaRPr lang="de-CH"/>
        </a:p>
      </dgm:t>
    </dgm:pt>
    <dgm:pt modelId="{E006345E-7592-4CEB-A4AF-AE5113A662B5}" type="sibTrans" cxnId="{AC24CDD0-D67F-4EC5-854E-26A90FBF27F4}">
      <dgm:prSet/>
      <dgm:spPr/>
      <dgm:t>
        <a:bodyPr/>
        <a:lstStyle/>
        <a:p>
          <a:endParaRPr lang="de-CH"/>
        </a:p>
      </dgm:t>
    </dgm:pt>
    <dgm:pt modelId="{021F896D-E376-498B-A1BC-BAB0B44685FE}">
      <dgm:prSet/>
      <dgm:spPr/>
      <dgm:t>
        <a:bodyPr/>
        <a:lstStyle/>
        <a:p>
          <a:pPr rtl="0"/>
          <a:r>
            <a:rPr lang="de-CH" smtClean="0">
              <a:solidFill>
                <a:schemeClr val="tx2">
                  <a:lumMod val="50000"/>
                </a:schemeClr>
              </a:solidFill>
            </a:rPr>
            <a:t>Schulklausuren</a:t>
          </a:r>
          <a:endParaRPr lang="de-CH">
            <a:solidFill>
              <a:schemeClr val="tx2">
                <a:lumMod val="50000"/>
              </a:schemeClr>
            </a:solidFill>
          </a:endParaRPr>
        </a:p>
      </dgm:t>
    </dgm:pt>
    <dgm:pt modelId="{835B1977-8398-4E48-89E6-ECEB39E4EBA6}" type="parTrans" cxnId="{F1070685-080F-4CCB-A78D-AD03D6C3A329}">
      <dgm:prSet/>
      <dgm:spPr/>
      <dgm:t>
        <a:bodyPr/>
        <a:lstStyle/>
        <a:p>
          <a:endParaRPr lang="de-CH"/>
        </a:p>
      </dgm:t>
    </dgm:pt>
    <dgm:pt modelId="{A145B528-5AE2-4051-B0F0-067D1D355CAF}" type="sibTrans" cxnId="{F1070685-080F-4CCB-A78D-AD03D6C3A329}">
      <dgm:prSet/>
      <dgm:spPr/>
      <dgm:t>
        <a:bodyPr/>
        <a:lstStyle/>
        <a:p>
          <a:endParaRPr lang="de-CH"/>
        </a:p>
      </dgm:t>
    </dgm:pt>
    <dgm:pt modelId="{32F5F077-B96E-49E8-BCB9-6AF0AADB826A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persönliche Fortbildung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659D647D-E820-420F-9D5F-D5439CC101DF}" type="parTrans" cxnId="{5640B163-58C8-4AB8-B615-63B2B340391E}">
      <dgm:prSet/>
      <dgm:spPr/>
      <dgm:t>
        <a:bodyPr/>
        <a:lstStyle/>
        <a:p>
          <a:endParaRPr lang="de-CH"/>
        </a:p>
      </dgm:t>
    </dgm:pt>
    <dgm:pt modelId="{483CFDCF-7E06-4BD3-9024-1267D7E4B417}" type="sibTrans" cxnId="{5640B163-58C8-4AB8-B615-63B2B340391E}">
      <dgm:prSet/>
      <dgm:spPr/>
      <dgm:t>
        <a:bodyPr/>
        <a:lstStyle/>
        <a:p>
          <a:endParaRPr lang="de-CH"/>
        </a:p>
      </dgm:t>
    </dgm:pt>
    <dgm:pt modelId="{61368048-AE9F-4759-AB83-3B39A8CDB3B0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Begrüssungstag (inkl. Kompensation)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E7362B80-DFD7-43C5-AFC0-245BB930FE8B}" type="parTrans" cxnId="{1FBA075E-8989-46BE-B2A2-2C2B5566891D}">
      <dgm:prSet/>
      <dgm:spPr/>
      <dgm:t>
        <a:bodyPr/>
        <a:lstStyle/>
        <a:p>
          <a:endParaRPr lang="de-CH"/>
        </a:p>
      </dgm:t>
    </dgm:pt>
    <dgm:pt modelId="{2890AC0D-6A74-4CD4-92A5-18AB29D9F267}" type="sibTrans" cxnId="{1FBA075E-8989-46BE-B2A2-2C2B5566891D}">
      <dgm:prSet/>
      <dgm:spPr/>
      <dgm:t>
        <a:bodyPr/>
        <a:lstStyle/>
        <a:p>
          <a:endParaRPr lang="de-CH"/>
        </a:p>
      </dgm:t>
    </dgm:pt>
    <dgm:pt modelId="{6174395D-15E0-42D3-A218-7E0674E24FFD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…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783098AA-53F3-4D34-84FC-BD48685BB9D2}" type="parTrans" cxnId="{06080BC4-F0DF-4837-8BB6-696796C6AA05}">
      <dgm:prSet/>
      <dgm:spPr/>
      <dgm:t>
        <a:bodyPr/>
        <a:lstStyle/>
        <a:p>
          <a:endParaRPr lang="de-CH"/>
        </a:p>
      </dgm:t>
    </dgm:pt>
    <dgm:pt modelId="{35FF753B-0D35-466F-A7A0-810839F9C10F}" type="sibTrans" cxnId="{06080BC4-F0DF-4837-8BB6-696796C6AA05}">
      <dgm:prSet/>
      <dgm:spPr/>
      <dgm:t>
        <a:bodyPr/>
        <a:lstStyle/>
        <a:p>
          <a:endParaRPr lang="de-CH"/>
        </a:p>
      </dgm:t>
    </dgm:pt>
    <dgm:pt modelId="{96F3FFE2-3893-445C-8E12-8C30245BD709}" type="pres">
      <dgm:prSet presAssocID="{76C8746E-5CAC-435A-A41D-DC9AEEA7D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35CF2EE3-CE80-45C1-B451-5F93B4D1AFC4}" type="pres">
      <dgm:prSet presAssocID="{DDBB794F-696E-41A8-BB63-F4E9A2F694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1827004-9966-434D-A6C5-2F3FC5FB59C2}" type="pres">
      <dgm:prSet presAssocID="{1E531CAD-DA2E-4395-96F2-413F5251C94B}" presName="spacer" presStyleCnt="0"/>
      <dgm:spPr/>
    </dgm:pt>
    <dgm:pt modelId="{690E7B64-5384-4899-90A7-BF62097AB9C1}" type="pres">
      <dgm:prSet presAssocID="{A6881D62-AC49-4568-AECA-3B3411F9244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138244C-B250-4883-8AB9-2A8A4399D95B}" type="pres">
      <dgm:prSet presAssocID="{A6881D62-AC49-4568-AECA-3B3411F9244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5640B163-58C8-4AB8-B615-63B2B340391E}" srcId="{A6881D62-AC49-4568-AECA-3B3411F9244B}" destId="{32F5F077-B96E-49E8-BCB9-6AF0AADB826A}" srcOrd="3" destOrd="0" parTransId="{659D647D-E820-420F-9D5F-D5439CC101DF}" sibTransId="{483CFDCF-7E06-4BD3-9024-1267D7E4B417}"/>
    <dgm:cxn modelId="{B7D0CE0E-2ED6-4AF9-AB8B-367A408A66C1}" type="presOf" srcId="{6174395D-15E0-42D3-A218-7E0674E24FFD}" destId="{D138244C-B250-4883-8AB9-2A8A4399D95B}" srcOrd="0" destOrd="5" presId="urn:microsoft.com/office/officeart/2005/8/layout/vList2"/>
    <dgm:cxn modelId="{E134606E-5002-403E-86E2-0C89F0A143DE}" type="presOf" srcId="{021F896D-E376-498B-A1BC-BAB0B44685FE}" destId="{D138244C-B250-4883-8AB9-2A8A4399D95B}" srcOrd="0" destOrd="2" presId="urn:microsoft.com/office/officeart/2005/8/layout/vList2"/>
    <dgm:cxn modelId="{6D0070F0-8C45-4EA2-9731-BE064CF0A908}" type="presOf" srcId="{A6881D62-AC49-4568-AECA-3B3411F9244B}" destId="{690E7B64-5384-4899-90A7-BF62097AB9C1}" srcOrd="0" destOrd="0" presId="urn:microsoft.com/office/officeart/2005/8/layout/vList2"/>
    <dgm:cxn modelId="{BC4E2D29-89ED-43A6-B6AA-8D2EDCEF9D71}" type="presOf" srcId="{CB46636A-B9AD-4A2F-988F-795C2709CE03}" destId="{D138244C-B250-4883-8AB9-2A8A4399D95B}" srcOrd="0" destOrd="1" presId="urn:microsoft.com/office/officeart/2005/8/layout/vList2"/>
    <dgm:cxn modelId="{38FC91D4-C06B-4586-B68E-C7DB9721C3E7}" type="presOf" srcId="{32F5F077-B96E-49E8-BCB9-6AF0AADB826A}" destId="{D138244C-B250-4883-8AB9-2A8A4399D95B}" srcOrd="0" destOrd="3" presId="urn:microsoft.com/office/officeart/2005/8/layout/vList2"/>
    <dgm:cxn modelId="{1FBA075E-8989-46BE-B2A2-2C2B5566891D}" srcId="{A6881D62-AC49-4568-AECA-3B3411F9244B}" destId="{61368048-AE9F-4759-AB83-3B39A8CDB3B0}" srcOrd="4" destOrd="0" parTransId="{E7362B80-DFD7-43C5-AFC0-245BB930FE8B}" sibTransId="{2890AC0D-6A74-4CD4-92A5-18AB29D9F267}"/>
    <dgm:cxn modelId="{3F3FBDE0-C3DC-4642-B0B2-D168851CBD54}" type="presOf" srcId="{FBC2E5E5-781B-4DDA-84BE-5AED36D0DAAC}" destId="{D138244C-B250-4883-8AB9-2A8A4399D95B}" srcOrd="0" destOrd="0" presId="urn:microsoft.com/office/officeart/2005/8/layout/vList2"/>
    <dgm:cxn modelId="{F1070685-080F-4CCB-A78D-AD03D6C3A329}" srcId="{A6881D62-AC49-4568-AECA-3B3411F9244B}" destId="{021F896D-E376-498B-A1BC-BAB0B44685FE}" srcOrd="2" destOrd="0" parTransId="{835B1977-8398-4E48-89E6-ECEB39E4EBA6}" sibTransId="{A145B528-5AE2-4051-B0F0-067D1D355CAF}"/>
    <dgm:cxn modelId="{3A6E7AD2-6639-442E-AC39-E6EADAF7B1CC}" type="presOf" srcId="{61368048-AE9F-4759-AB83-3B39A8CDB3B0}" destId="{D138244C-B250-4883-8AB9-2A8A4399D95B}" srcOrd="0" destOrd="4" presId="urn:microsoft.com/office/officeart/2005/8/layout/vList2"/>
    <dgm:cxn modelId="{AC24CDD0-D67F-4EC5-854E-26A90FBF27F4}" srcId="{A6881D62-AC49-4568-AECA-3B3411F9244B}" destId="{CB46636A-B9AD-4A2F-988F-795C2709CE03}" srcOrd="1" destOrd="0" parTransId="{0A0FD64C-226E-488D-BD9F-75DFBC6F3780}" sibTransId="{E006345E-7592-4CEB-A4AF-AE5113A662B5}"/>
    <dgm:cxn modelId="{9D8720CF-2A55-4C88-87EB-5A676ED23D20}" srcId="{76C8746E-5CAC-435A-A41D-DC9AEEA7D672}" destId="{A6881D62-AC49-4568-AECA-3B3411F9244B}" srcOrd="1" destOrd="0" parTransId="{92C358F8-E7DC-4BF7-986D-DEBA57EB4FCA}" sibTransId="{FCD0FCEB-2E80-4E02-B553-E1AAE771B942}"/>
    <dgm:cxn modelId="{06080BC4-F0DF-4837-8BB6-696796C6AA05}" srcId="{A6881D62-AC49-4568-AECA-3B3411F9244B}" destId="{6174395D-15E0-42D3-A218-7E0674E24FFD}" srcOrd="5" destOrd="0" parTransId="{783098AA-53F3-4D34-84FC-BD48685BB9D2}" sibTransId="{35FF753B-0D35-466F-A7A0-810839F9C10F}"/>
    <dgm:cxn modelId="{E1F93F0E-0448-4DDD-A1AE-44815199E84A}" srcId="{76C8746E-5CAC-435A-A41D-DC9AEEA7D672}" destId="{DDBB794F-696E-41A8-BB63-F4E9A2F694A8}" srcOrd="0" destOrd="0" parTransId="{2DDF550C-0323-4066-8B15-F9127FCE26C9}" sibTransId="{1E531CAD-DA2E-4395-96F2-413F5251C94B}"/>
    <dgm:cxn modelId="{DF491F53-E199-4D82-BF88-A0BF80269CB8}" type="presOf" srcId="{DDBB794F-696E-41A8-BB63-F4E9A2F694A8}" destId="{35CF2EE3-CE80-45C1-B451-5F93B4D1AFC4}" srcOrd="0" destOrd="0" presId="urn:microsoft.com/office/officeart/2005/8/layout/vList2"/>
    <dgm:cxn modelId="{915AC0E5-F07E-4C16-8A42-96A359B836AF}" type="presOf" srcId="{76C8746E-5CAC-435A-A41D-DC9AEEA7D672}" destId="{96F3FFE2-3893-445C-8E12-8C30245BD709}" srcOrd="0" destOrd="0" presId="urn:microsoft.com/office/officeart/2005/8/layout/vList2"/>
    <dgm:cxn modelId="{FD4FB3FC-49E6-48D5-A9E3-3E6AB98D5220}" srcId="{A6881D62-AC49-4568-AECA-3B3411F9244B}" destId="{FBC2E5E5-781B-4DDA-84BE-5AED36D0DAAC}" srcOrd="0" destOrd="0" parTransId="{31397469-4A62-4D51-A9CF-7FEBA3E80B53}" sibTransId="{C13C33ED-2266-4F6E-9841-46BE0F9DFA84}"/>
    <dgm:cxn modelId="{E1121AA0-CFFC-481F-B379-E206B9CC89E6}" type="presParOf" srcId="{96F3FFE2-3893-445C-8E12-8C30245BD709}" destId="{35CF2EE3-CE80-45C1-B451-5F93B4D1AFC4}" srcOrd="0" destOrd="0" presId="urn:microsoft.com/office/officeart/2005/8/layout/vList2"/>
    <dgm:cxn modelId="{F741558F-2922-46EB-97AF-F98A93C52B9B}" type="presParOf" srcId="{96F3FFE2-3893-445C-8E12-8C30245BD709}" destId="{41827004-9966-434D-A6C5-2F3FC5FB59C2}" srcOrd="1" destOrd="0" presId="urn:microsoft.com/office/officeart/2005/8/layout/vList2"/>
    <dgm:cxn modelId="{36350835-2A2C-4EE9-A3F4-46002B01C928}" type="presParOf" srcId="{96F3FFE2-3893-445C-8E12-8C30245BD709}" destId="{690E7B64-5384-4899-90A7-BF62097AB9C1}" srcOrd="2" destOrd="0" presId="urn:microsoft.com/office/officeart/2005/8/layout/vList2"/>
    <dgm:cxn modelId="{140C5599-221D-4940-BA13-AD786D3DB18F}" type="presParOf" srcId="{96F3FFE2-3893-445C-8E12-8C30245BD709}" destId="{D138244C-B250-4883-8AB9-2A8A4399D9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B01550-2853-4DEF-AEBE-3974824DC51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0912F84-FC35-4B49-A9BA-49CAD6D90190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drei V&amp;V-Module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A2943E3D-18F1-493D-B00F-3C5C545A5AEA}" type="parTrans" cxnId="{C248943F-2778-49CF-B76A-62B0588B937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AE2A8E0E-5A80-4801-B147-9A767FD7644F}" type="sibTrans" cxnId="{C248943F-2778-49CF-B76A-62B0588B937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644200C5-B788-40B4-94BE-432B5AA2357A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ganzheitliche, problem- und handlungsorientierte Arbeitsweise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DB17EFBE-5256-4A5E-99D2-A505B566CFA1}" type="parTrans" cxnId="{86D2EBE9-FB3E-46E1-A891-7D9CCB2432A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B3BBF9D0-EF7B-4BE7-AAF6-380D34D2D658}" type="sibTrans" cxnId="{86D2EBE9-FB3E-46E1-A891-7D9CCB2432A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9CFAA5B-1BDD-47E7-A398-DD5C05667E62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komplexe leitende Problemstellung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E851E6F5-B98F-42CE-AA81-9E3D6158D7F5}" type="parTrans" cxnId="{B625B844-6C17-47E5-9A02-F8BD980164D7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1806E871-B7B8-4F0C-BFC3-0126FDDC1121}" type="sibTrans" cxnId="{B625B844-6C17-47E5-9A02-F8BD980164D7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60ACE015-F812-408C-8865-A7C209C56B08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Leistungsziele aus W&amp;G, IKA und der Standardsprache werden vertieft und unterrichtsbereichsübergreifend vernetzt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6A30AF9A-D1CD-40EC-B3B8-369BC4B3847D}" type="parTrans" cxnId="{50233D3B-9254-4392-961A-9B40085968F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D75351E3-8BE5-4B80-BA24-885154CE34C3}" type="sibTrans" cxnId="{50233D3B-9254-4392-961A-9B40085968F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F2BEF860-1B30-47AC-98C9-80207642AD0F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Abbildung betriebswirtschaftlicher Prozesse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6261E313-7EEB-4FB4-A5D2-459AD73E011F}" type="parTrans" cxnId="{9A0A23CE-8876-4735-B6FF-BC9F8904251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2A3EA1C9-895F-4945-9E02-1F855D385C44}" type="sibTrans" cxnId="{9A0A23CE-8876-4735-B6FF-BC9F8904251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A65870D-0355-4C39-9F86-35E7261D743A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Aufbau von Methoden-, Sozial- und Selbstkompetenzen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26A633B3-05BE-44CB-93A4-A3A2906BD32B}" type="parTrans" cxnId="{68EB9331-CA53-494D-B4E1-F4651397CEF8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CEA45F7-19A4-4C5D-85A3-7399EACB9FC3}" type="sibTrans" cxnId="{68EB9331-CA53-494D-B4E1-F4651397CEF8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2F9048CD-2697-4D32-A57E-58BA347CFEAF}" type="pres">
      <dgm:prSet presAssocID="{41B01550-2853-4DEF-AEBE-3974824DC5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36D70BB0-6A7E-43B2-B211-62D8AB0BAD59}" type="pres">
      <dgm:prSet presAssocID="{30912F84-FC35-4B49-A9BA-49CAD6D9019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3AEEBC6-E229-4E46-97C8-62CA8A5C0CF2}" type="pres">
      <dgm:prSet presAssocID="{AE2A8E0E-5A80-4801-B147-9A767FD7644F}" presName="spacer" presStyleCnt="0"/>
      <dgm:spPr/>
    </dgm:pt>
    <dgm:pt modelId="{24903B06-890B-49F7-95DB-57CEA766E428}" type="pres">
      <dgm:prSet presAssocID="{644200C5-B788-40B4-94BE-432B5AA2357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6B5A998-F484-4C13-97CE-0705A2B32558}" type="pres">
      <dgm:prSet presAssocID="{B3BBF9D0-EF7B-4BE7-AAF6-380D34D2D658}" presName="spacer" presStyleCnt="0"/>
      <dgm:spPr/>
    </dgm:pt>
    <dgm:pt modelId="{9115DFEE-57A6-4B33-833E-723CF4DC70E8}" type="pres">
      <dgm:prSet presAssocID="{59CFAA5B-1BDD-47E7-A398-DD5C05667E6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07E21F1-F741-45F8-8701-2E1D899B8772}" type="pres">
      <dgm:prSet presAssocID="{1806E871-B7B8-4F0C-BFC3-0126FDDC1121}" presName="spacer" presStyleCnt="0"/>
      <dgm:spPr/>
    </dgm:pt>
    <dgm:pt modelId="{48D6913B-0B38-4F50-9D46-75D62A296AFC}" type="pres">
      <dgm:prSet presAssocID="{60ACE015-F812-408C-8865-A7C209C56B0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F3C716C-D16F-4A9B-AC8B-89FB148AB4C5}" type="pres">
      <dgm:prSet presAssocID="{D75351E3-8BE5-4B80-BA24-885154CE34C3}" presName="spacer" presStyleCnt="0"/>
      <dgm:spPr/>
    </dgm:pt>
    <dgm:pt modelId="{E9390C96-4E1E-49BB-9BA8-200693B6642B}" type="pres">
      <dgm:prSet presAssocID="{F2BEF860-1B30-47AC-98C9-80207642AD0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B848680-0B3E-4DD6-A002-06ECEB606BE4}" type="pres">
      <dgm:prSet presAssocID="{2A3EA1C9-895F-4945-9E02-1F855D385C44}" presName="spacer" presStyleCnt="0"/>
      <dgm:spPr/>
    </dgm:pt>
    <dgm:pt modelId="{433D45A4-DDF8-4BE5-8343-6BFEE744BB3F}" type="pres">
      <dgm:prSet presAssocID="{9A65870D-0355-4C39-9F86-35E7261D743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AAD9D8EF-FE20-4458-AA1C-E83124B07D16}" type="presOf" srcId="{644200C5-B788-40B4-94BE-432B5AA2357A}" destId="{24903B06-890B-49F7-95DB-57CEA766E428}" srcOrd="0" destOrd="0" presId="urn:microsoft.com/office/officeart/2005/8/layout/vList2"/>
    <dgm:cxn modelId="{86D2EBE9-FB3E-46E1-A891-7D9CCB2432AA}" srcId="{41B01550-2853-4DEF-AEBE-3974824DC51F}" destId="{644200C5-B788-40B4-94BE-432B5AA2357A}" srcOrd="1" destOrd="0" parTransId="{DB17EFBE-5256-4A5E-99D2-A505B566CFA1}" sibTransId="{B3BBF9D0-EF7B-4BE7-AAF6-380D34D2D658}"/>
    <dgm:cxn modelId="{C248943F-2778-49CF-B76A-62B0588B9370}" srcId="{41B01550-2853-4DEF-AEBE-3974824DC51F}" destId="{30912F84-FC35-4B49-A9BA-49CAD6D90190}" srcOrd="0" destOrd="0" parTransId="{A2943E3D-18F1-493D-B00F-3C5C545A5AEA}" sibTransId="{AE2A8E0E-5A80-4801-B147-9A767FD7644F}"/>
    <dgm:cxn modelId="{AC80F1EC-2B6E-47C6-8418-F9813412497D}" type="presOf" srcId="{59CFAA5B-1BDD-47E7-A398-DD5C05667E62}" destId="{9115DFEE-57A6-4B33-833E-723CF4DC70E8}" srcOrd="0" destOrd="0" presId="urn:microsoft.com/office/officeart/2005/8/layout/vList2"/>
    <dgm:cxn modelId="{9A0A23CE-8876-4735-B6FF-BC9F89042510}" srcId="{41B01550-2853-4DEF-AEBE-3974824DC51F}" destId="{F2BEF860-1B30-47AC-98C9-80207642AD0F}" srcOrd="4" destOrd="0" parTransId="{6261E313-7EEB-4FB4-A5D2-459AD73E011F}" sibTransId="{2A3EA1C9-895F-4945-9E02-1F855D385C44}"/>
    <dgm:cxn modelId="{B625B844-6C17-47E5-9A02-F8BD980164D7}" srcId="{41B01550-2853-4DEF-AEBE-3974824DC51F}" destId="{59CFAA5B-1BDD-47E7-A398-DD5C05667E62}" srcOrd="2" destOrd="0" parTransId="{E851E6F5-B98F-42CE-AA81-9E3D6158D7F5}" sibTransId="{1806E871-B7B8-4F0C-BFC3-0126FDDC1121}"/>
    <dgm:cxn modelId="{D0BA51CD-B2F9-4FE6-A60C-D8CB595647B0}" type="presOf" srcId="{41B01550-2853-4DEF-AEBE-3974824DC51F}" destId="{2F9048CD-2697-4D32-A57E-58BA347CFEAF}" srcOrd="0" destOrd="0" presId="urn:microsoft.com/office/officeart/2005/8/layout/vList2"/>
    <dgm:cxn modelId="{1EBC40A0-6D27-408F-91BD-94436790AA62}" type="presOf" srcId="{60ACE015-F812-408C-8865-A7C209C56B08}" destId="{48D6913B-0B38-4F50-9D46-75D62A296AFC}" srcOrd="0" destOrd="0" presId="urn:microsoft.com/office/officeart/2005/8/layout/vList2"/>
    <dgm:cxn modelId="{D7906076-913A-46DF-9673-736394FE7FEA}" type="presOf" srcId="{30912F84-FC35-4B49-A9BA-49CAD6D90190}" destId="{36D70BB0-6A7E-43B2-B211-62D8AB0BAD59}" srcOrd="0" destOrd="0" presId="urn:microsoft.com/office/officeart/2005/8/layout/vList2"/>
    <dgm:cxn modelId="{2BAC92C2-AD73-4390-AEED-F00A9FC727CE}" type="presOf" srcId="{F2BEF860-1B30-47AC-98C9-80207642AD0F}" destId="{E9390C96-4E1E-49BB-9BA8-200693B6642B}" srcOrd="0" destOrd="0" presId="urn:microsoft.com/office/officeart/2005/8/layout/vList2"/>
    <dgm:cxn modelId="{68EB9331-CA53-494D-B4E1-F4651397CEF8}" srcId="{41B01550-2853-4DEF-AEBE-3974824DC51F}" destId="{9A65870D-0355-4C39-9F86-35E7261D743A}" srcOrd="5" destOrd="0" parTransId="{26A633B3-05BE-44CB-93A4-A3A2906BD32B}" sibTransId="{9CEA45F7-19A4-4C5D-85A3-7399EACB9FC3}"/>
    <dgm:cxn modelId="{722EB912-0875-400E-8306-09B2EB064023}" type="presOf" srcId="{9A65870D-0355-4C39-9F86-35E7261D743A}" destId="{433D45A4-DDF8-4BE5-8343-6BFEE744BB3F}" srcOrd="0" destOrd="0" presId="urn:microsoft.com/office/officeart/2005/8/layout/vList2"/>
    <dgm:cxn modelId="{50233D3B-9254-4392-961A-9B40085968FB}" srcId="{41B01550-2853-4DEF-AEBE-3974824DC51F}" destId="{60ACE015-F812-408C-8865-A7C209C56B08}" srcOrd="3" destOrd="0" parTransId="{6A30AF9A-D1CD-40EC-B3B8-369BC4B3847D}" sibTransId="{D75351E3-8BE5-4B80-BA24-885154CE34C3}"/>
    <dgm:cxn modelId="{95DB48AF-A1F2-4803-BB2B-156F392947E7}" type="presParOf" srcId="{2F9048CD-2697-4D32-A57E-58BA347CFEAF}" destId="{36D70BB0-6A7E-43B2-B211-62D8AB0BAD59}" srcOrd="0" destOrd="0" presId="urn:microsoft.com/office/officeart/2005/8/layout/vList2"/>
    <dgm:cxn modelId="{9E999DE7-D97D-4E87-A900-B66BE77C6682}" type="presParOf" srcId="{2F9048CD-2697-4D32-A57E-58BA347CFEAF}" destId="{93AEEBC6-E229-4E46-97C8-62CA8A5C0CF2}" srcOrd="1" destOrd="0" presId="urn:microsoft.com/office/officeart/2005/8/layout/vList2"/>
    <dgm:cxn modelId="{F1623D22-9E42-407E-9E0B-CA49195FB07D}" type="presParOf" srcId="{2F9048CD-2697-4D32-A57E-58BA347CFEAF}" destId="{24903B06-890B-49F7-95DB-57CEA766E428}" srcOrd="2" destOrd="0" presId="urn:microsoft.com/office/officeart/2005/8/layout/vList2"/>
    <dgm:cxn modelId="{6BC5886C-ADC1-46C6-8EAB-EDDC004EF5DF}" type="presParOf" srcId="{2F9048CD-2697-4D32-A57E-58BA347CFEAF}" destId="{C6B5A998-F484-4C13-97CE-0705A2B32558}" srcOrd="3" destOrd="0" presId="urn:microsoft.com/office/officeart/2005/8/layout/vList2"/>
    <dgm:cxn modelId="{A0AFDC93-8E7D-42A7-949D-B9BDB6A8FDDA}" type="presParOf" srcId="{2F9048CD-2697-4D32-A57E-58BA347CFEAF}" destId="{9115DFEE-57A6-4B33-833E-723CF4DC70E8}" srcOrd="4" destOrd="0" presId="urn:microsoft.com/office/officeart/2005/8/layout/vList2"/>
    <dgm:cxn modelId="{D7EF9530-1B00-4B25-AFCB-60EA3111DFA5}" type="presParOf" srcId="{2F9048CD-2697-4D32-A57E-58BA347CFEAF}" destId="{D07E21F1-F741-45F8-8701-2E1D899B8772}" srcOrd="5" destOrd="0" presId="urn:microsoft.com/office/officeart/2005/8/layout/vList2"/>
    <dgm:cxn modelId="{667D1667-AFFC-478B-8A46-D0569BBDB207}" type="presParOf" srcId="{2F9048CD-2697-4D32-A57E-58BA347CFEAF}" destId="{48D6913B-0B38-4F50-9D46-75D62A296AFC}" srcOrd="6" destOrd="0" presId="urn:microsoft.com/office/officeart/2005/8/layout/vList2"/>
    <dgm:cxn modelId="{66E98F4F-270D-42A4-BB85-F50168403EA0}" type="presParOf" srcId="{2F9048CD-2697-4D32-A57E-58BA347CFEAF}" destId="{FF3C716C-D16F-4A9B-AC8B-89FB148AB4C5}" srcOrd="7" destOrd="0" presId="urn:microsoft.com/office/officeart/2005/8/layout/vList2"/>
    <dgm:cxn modelId="{BB47AB03-ED73-4480-900D-1F9877F931F0}" type="presParOf" srcId="{2F9048CD-2697-4D32-A57E-58BA347CFEAF}" destId="{E9390C96-4E1E-49BB-9BA8-200693B6642B}" srcOrd="8" destOrd="0" presId="urn:microsoft.com/office/officeart/2005/8/layout/vList2"/>
    <dgm:cxn modelId="{314A01B9-E61C-493B-B563-ED33E80A4A87}" type="presParOf" srcId="{2F9048CD-2697-4D32-A57E-58BA347CFEAF}" destId="{FB848680-0B3E-4DD6-A002-06ECEB606BE4}" srcOrd="9" destOrd="0" presId="urn:microsoft.com/office/officeart/2005/8/layout/vList2"/>
    <dgm:cxn modelId="{FA331DF3-0F22-4AF1-957C-69D208528987}" type="presParOf" srcId="{2F9048CD-2697-4D32-A57E-58BA347CFEAF}" destId="{433D45A4-DDF8-4BE5-8343-6BFEE744BB3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B01550-2853-4DEF-AEBE-3974824DC51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0912F84-FC35-4B49-A9BA-49CAD6D90190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löst Ausbildungseinheiten ab</a:t>
          </a:r>
          <a:endParaRPr lang="de-CH" b="1" dirty="0">
            <a:latin typeface="Calibri" pitchFamily="34" charset="0"/>
            <a:cs typeface="Calibri" pitchFamily="34" charset="0"/>
          </a:endParaRPr>
        </a:p>
      </dgm:t>
    </dgm:pt>
    <dgm:pt modelId="{A2943E3D-18F1-493D-B00F-3C5C545A5AEA}" type="parTrans" cxnId="{C248943F-2778-49CF-B76A-62B0588B937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AE2A8E0E-5A80-4801-B147-9A767FD7644F}" type="sibTrans" cxnId="{C248943F-2778-49CF-B76A-62B0588B937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644200C5-B788-40B4-94BE-432B5AA2357A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Durchführung während des 3. und 4. Semesters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DB17EFBE-5256-4A5E-99D2-A505B566CFA1}" type="parTrans" cxnId="{86D2EBE9-FB3E-46E1-A891-7D9CCB2432A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B3BBF9D0-EF7B-4BE7-AAF6-380D34D2D658}" type="sibTrans" cxnId="{86D2EBE9-FB3E-46E1-A891-7D9CCB2432A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9CFAA5B-1BDD-47E7-A398-DD5C05667E62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V&amp;V im engeren Sinn gesamthaft ca. 80 Lektionen (plus Selbständige Arbeit à 40 Lektionen)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E851E6F5-B98F-42CE-AA81-9E3D6158D7F5}" type="parTrans" cxnId="{B625B844-6C17-47E5-9A02-F8BD980164D7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1806E871-B7B8-4F0C-BFC3-0126FDDC1121}" type="sibTrans" cxnId="{B625B844-6C17-47E5-9A02-F8BD980164D7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60ACE015-F812-408C-8865-A7C209C56B08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in Verantwortung der Unterrichtsbereiche W&amp;G und IKA, ergänzt durch die Standardsprache</a:t>
          </a:r>
          <a:endParaRPr lang="de-CH" b="1" dirty="0">
            <a:latin typeface="Calibri" pitchFamily="34" charset="0"/>
            <a:cs typeface="Calibri" pitchFamily="34" charset="0"/>
          </a:endParaRPr>
        </a:p>
      </dgm:t>
    </dgm:pt>
    <dgm:pt modelId="{6A30AF9A-D1CD-40EC-B3B8-369BC4B3847D}" type="parTrans" cxnId="{50233D3B-9254-4392-961A-9B40085968F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D75351E3-8BE5-4B80-BA24-885154CE34C3}" type="sibTrans" cxnId="{50233D3B-9254-4392-961A-9B40085968F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F2BEF860-1B30-47AC-98C9-80207642AD0F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Die Note aus den gleichgewichteten V&amp;V-Modulen wird im Semesterzeugnis separat ausgewiesen.</a:t>
          </a:r>
          <a:endParaRPr lang="de-CH" b="1" dirty="0">
            <a:latin typeface="Calibri" pitchFamily="34" charset="0"/>
            <a:cs typeface="Calibri" pitchFamily="34" charset="0"/>
          </a:endParaRPr>
        </a:p>
      </dgm:t>
    </dgm:pt>
    <dgm:pt modelId="{6261E313-7EEB-4FB4-A5D2-459AD73E011F}" type="parTrans" cxnId="{9A0A23CE-8876-4735-B6FF-BC9F8904251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2A3EA1C9-895F-4945-9E02-1F855D385C44}" type="sibTrans" cxnId="{9A0A23CE-8876-4735-B6FF-BC9F8904251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2F9048CD-2697-4D32-A57E-58BA347CFEAF}" type="pres">
      <dgm:prSet presAssocID="{41B01550-2853-4DEF-AEBE-3974824DC5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36D70BB0-6A7E-43B2-B211-62D8AB0BAD59}" type="pres">
      <dgm:prSet presAssocID="{30912F84-FC35-4B49-A9BA-49CAD6D90190}" presName="parentText" presStyleLbl="node1" presStyleIdx="0" presStyleCnt="5" custLinFactNeighborX="-17290" custLinFactNeighborY="-59055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3AEEBC6-E229-4E46-97C8-62CA8A5C0CF2}" type="pres">
      <dgm:prSet presAssocID="{AE2A8E0E-5A80-4801-B147-9A767FD7644F}" presName="spacer" presStyleCnt="0"/>
      <dgm:spPr/>
    </dgm:pt>
    <dgm:pt modelId="{24903B06-890B-49F7-95DB-57CEA766E428}" type="pres">
      <dgm:prSet presAssocID="{644200C5-B788-40B4-94BE-432B5AA2357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6B5A998-F484-4C13-97CE-0705A2B32558}" type="pres">
      <dgm:prSet presAssocID="{B3BBF9D0-EF7B-4BE7-AAF6-380D34D2D658}" presName="spacer" presStyleCnt="0"/>
      <dgm:spPr/>
    </dgm:pt>
    <dgm:pt modelId="{9115DFEE-57A6-4B33-833E-723CF4DC70E8}" type="pres">
      <dgm:prSet presAssocID="{59CFAA5B-1BDD-47E7-A398-DD5C05667E6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07E21F1-F741-45F8-8701-2E1D899B8772}" type="pres">
      <dgm:prSet presAssocID="{1806E871-B7B8-4F0C-BFC3-0126FDDC1121}" presName="spacer" presStyleCnt="0"/>
      <dgm:spPr/>
    </dgm:pt>
    <dgm:pt modelId="{48D6913B-0B38-4F50-9D46-75D62A296AFC}" type="pres">
      <dgm:prSet presAssocID="{60ACE015-F812-408C-8865-A7C209C56B0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F3C716C-D16F-4A9B-AC8B-89FB148AB4C5}" type="pres">
      <dgm:prSet presAssocID="{D75351E3-8BE5-4B80-BA24-885154CE34C3}" presName="spacer" presStyleCnt="0"/>
      <dgm:spPr/>
    </dgm:pt>
    <dgm:pt modelId="{E9390C96-4E1E-49BB-9BA8-200693B6642B}" type="pres">
      <dgm:prSet presAssocID="{F2BEF860-1B30-47AC-98C9-80207642AD0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AEC1B1A1-BE04-427C-8179-88096D03A760}" type="presOf" srcId="{F2BEF860-1B30-47AC-98C9-80207642AD0F}" destId="{E9390C96-4E1E-49BB-9BA8-200693B6642B}" srcOrd="0" destOrd="0" presId="urn:microsoft.com/office/officeart/2005/8/layout/vList2"/>
    <dgm:cxn modelId="{86D2EBE9-FB3E-46E1-A891-7D9CCB2432AA}" srcId="{41B01550-2853-4DEF-AEBE-3974824DC51F}" destId="{644200C5-B788-40B4-94BE-432B5AA2357A}" srcOrd="1" destOrd="0" parTransId="{DB17EFBE-5256-4A5E-99D2-A505B566CFA1}" sibTransId="{B3BBF9D0-EF7B-4BE7-AAF6-380D34D2D658}"/>
    <dgm:cxn modelId="{C248943F-2778-49CF-B76A-62B0588B9370}" srcId="{41B01550-2853-4DEF-AEBE-3974824DC51F}" destId="{30912F84-FC35-4B49-A9BA-49CAD6D90190}" srcOrd="0" destOrd="0" parTransId="{A2943E3D-18F1-493D-B00F-3C5C545A5AEA}" sibTransId="{AE2A8E0E-5A80-4801-B147-9A767FD7644F}"/>
    <dgm:cxn modelId="{9A0A23CE-8876-4735-B6FF-BC9F89042510}" srcId="{41B01550-2853-4DEF-AEBE-3974824DC51F}" destId="{F2BEF860-1B30-47AC-98C9-80207642AD0F}" srcOrd="4" destOrd="0" parTransId="{6261E313-7EEB-4FB4-A5D2-459AD73E011F}" sibTransId="{2A3EA1C9-895F-4945-9E02-1F855D385C44}"/>
    <dgm:cxn modelId="{D63C3104-3573-4E05-8459-68B544C19743}" type="presOf" srcId="{41B01550-2853-4DEF-AEBE-3974824DC51F}" destId="{2F9048CD-2697-4D32-A57E-58BA347CFEAF}" srcOrd="0" destOrd="0" presId="urn:microsoft.com/office/officeart/2005/8/layout/vList2"/>
    <dgm:cxn modelId="{B625B844-6C17-47E5-9A02-F8BD980164D7}" srcId="{41B01550-2853-4DEF-AEBE-3974824DC51F}" destId="{59CFAA5B-1BDD-47E7-A398-DD5C05667E62}" srcOrd="2" destOrd="0" parTransId="{E851E6F5-B98F-42CE-AA81-9E3D6158D7F5}" sibTransId="{1806E871-B7B8-4F0C-BFC3-0126FDDC1121}"/>
    <dgm:cxn modelId="{EE8143AF-FED1-4A1A-99A2-D20DD85901B6}" type="presOf" srcId="{644200C5-B788-40B4-94BE-432B5AA2357A}" destId="{24903B06-890B-49F7-95DB-57CEA766E428}" srcOrd="0" destOrd="0" presId="urn:microsoft.com/office/officeart/2005/8/layout/vList2"/>
    <dgm:cxn modelId="{CE955865-D1CB-4D1A-BCD0-BA6D204CF938}" type="presOf" srcId="{59CFAA5B-1BDD-47E7-A398-DD5C05667E62}" destId="{9115DFEE-57A6-4B33-833E-723CF4DC70E8}" srcOrd="0" destOrd="0" presId="urn:microsoft.com/office/officeart/2005/8/layout/vList2"/>
    <dgm:cxn modelId="{E3DCE764-9680-4180-8349-D69A84DE653A}" type="presOf" srcId="{30912F84-FC35-4B49-A9BA-49CAD6D90190}" destId="{36D70BB0-6A7E-43B2-B211-62D8AB0BAD59}" srcOrd="0" destOrd="0" presId="urn:microsoft.com/office/officeart/2005/8/layout/vList2"/>
    <dgm:cxn modelId="{5134C5B9-F693-462A-B817-C9D364C48EA3}" type="presOf" srcId="{60ACE015-F812-408C-8865-A7C209C56B08}" destId="{48D6913B-0B38-4F50-9D46-75D62A296AFC}" srcOrd="0" destOrd="0" presId="urn:microsoft.com/office/officeart/2005/8/layout/vList2"/>
    <dgm:cxn modelId="{50233D3B-9254-4392-961A-9B40085968FB}" srcId="{41B01550-2853-4DEF-AEBE-3974824DC51F}" destId="{60ACE015-F812-408C-8865-A7C209C56B08}" srcOrd="3" destOrd="0" parTransId="{6A30AF9A-D1CD-40EC-B3B8-369BC4B3847D}" sibTransId="{D75351E3-8BE5-4B80-BA24-885154CE34C3}"/>
    <dgm:cxn modelId="{7D7BAB8A-427D-4DB9-B7FE-A228B9EE5528}" type="presParOf" srcId="{2F9048CD-2697-4D32-A57E-58BA347CFEAF}" destId="{36D70BB0-6A7E-43B2-B211-62D8AB0BAD59}" srcOrd="0" destOrd="0" presId="urn:microsoft.com/office/officeart/2005/8/layout/vList2"/>
    <dgm:cxn modelId="{84A4E43D-7725-4AFC-A1B9-2C55C5480681}" type="presParOf" srcId="{2F9048CD-2697-4D32-A57E-58BA347CFEAF}" destId="{93AEEBC6-E229-4E46-97C8-62CA8A5C0CF2}" srcOrd="1" destOrd="0" presId="urn:microsoft.com/office/officeart/2005/8/layout/vList2"/>
    <dgm:cxn modelId="{A0B58AF2-00A3-4C6E-A79F-A7C3068FA944}" type="presParOf" srcId="{2F9048CD-2697-4D32-A57E-58BA347CFEAF}" destId="{24903B06-890B-49F7-95DB-57CEA766E428}" srcOrd="2" destOrd="0" presId="urn:microsoft.com/office/officeart/2005/8/layout/vList2"/>
    <dgm:cxn modelId="{890972C5-D6D3-4D03-94A4-AB25D851C6E7}" type="presParOf" srcId="{2F9048CD-2697-4D32-A57E-58BA347CFEAF}" destId="{C6B5A998-F484-4C13-97CE-0705A2B32558}" srcOrd="3" destOrd="0" presId="urn:microsoft.com/office/officeart/2005/8/layout/vList2"/>
    <dgm:cxn modelId="{125D7EB8-52BC-4AA9-B06B-F5AA52373622}" type="presParOf" srcId="{2F9048CD-2697-4D32-A57E-58BA347CFEAF}" destId="{9115DFEE-57A6-4B33-833E-723CF4DC70E8}" srcOrd="4" destOrd="0" presId="urn:microsoft.com/office/officeart/2005/8/layout/vList2"/>
    <dgm:cxn modelId="{15CB98D0-BB2E-4139-826C-FDB67368A544}" type="presParOf" srcId="{2F9048CD-2697-4D32-A57E-58BA347CFEAF}" destId="{D07E21F1-F741-45F8-8701-2E1D899B8772}" srcOrd="5" destOrd="0" presId="urn:microsoft.com/office/officeart/2005/8/layout/vList2"/>
    <dgm:cxn modelId="{73E1C30D-6DC5-4BEA-8D70-66BA696E4E73}" type="presParOf" srcId="{2F9048CD-2697-4D32-A57E-58BA347CFEAF}" destId="{48D6913B-0B38-4F50-9D46-75D62A296AFC}" srcOrd="6" destOrd="0" presId="urn:microsoft.com/office/officeart/2005/8/layout/vList2"/>
    <dgm:cxn modelId="{47F971D8-3B47-492E-8D10-8E2B88F8DF55}" type="presParOf" srcId="{2F9048CD-2697-4D32-A57E-58BA347CFEAF}" destId="{FF3C716C-D16F-4A9B-AC8B-89FB148AB4C5}" srcOrd="7" destOrd="0" presId="urn:microsoft.com/office/officeart/2005/8/layout/vList2"/>
    <dgm:cxn modelId="{88FF666B-4206-4415-8BF6-332062D149AF}" type="presParOf" srcId="{2F9048CD-2697-4D32-A57E-58BA347CFEAF}" destId="{E9390C96-4E1E-49BB-9BA8-200693B664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DC8D14-688D-4184-8421-EA5D413B2C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77779E8E-4508-4D16-921F-00CCDAEC2A05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«Projekte»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F5248D04-BE19-4A01-A8AD-B476610681E0}" type="parTrans" cxnId="{0F8C5E07-F00F-4B2E-8801-F10B8A6C136F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766F1FD-118A-4428-9580-BBB8F3810E60}" type="sibTrans" cxnId="{0F8C5E07-F00F-4B2E-8801-F10B8A6C136F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188884CE-3B97-4779-B708-6F792E32EF08}">
      <dgm:prSet/>
      <dgm:spPr/>
      <dgm:t>
        <a:bodyPr/>
        <a:lstStyle/>
        <a:p>
          <a:pPr rtl="0"/>
          <a:r>
            <a:rPr lang="de-CH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eigenständiges Gefäss im Schullehrplan</a:t>
          </a:r>
          <a:endParaRPr lang="de-CH" dirty="0">
            <a:solidFill>
              <a:schemeClr val="accent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759B411-8BD2-4697-9E52-414292C435D8}" type="parTrans" cxnId="{A28F2948-311B-4A69-81FB-119366A50E91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E3BB403-0FE4-4618-9CA9-AADED8C4B07F}" type="sibTrans" cxnId="{A28F2948-311B-4A69-81FB-119366A50E91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AE598F2-CB05-4927-A36D-EFC9EB533C6A}">
      <dgm:prSet/>
      <dgm:spPr/>
      <dgm:t>
        <a:bodyPr/>
        <a:lstStyle/>
        <a:p>
          <a:pPr rtl="0"/>
          <a:r>
            <a:rPr lang="de-CH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Organisation in Form von Projekttagen</a:t>
          </a:r>
          <a:endParaRPr lang="de-CH" dirty="0">
            <a:solidFill>
              <a:schemeClr val="accent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1ECDCBA-EFE2-43C6-80CB-ED78BF4634DE}" type="parTrans" cxnId="{823EC846-FC8D-4CBD-A933-EECC7AD8AA3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83CD437D-6B5B-49A5-8E46-B6F0CB2D53F8}" type="sibTrans" cxnId="{823EC846-FC8D-4CBD-A933-EECC7AD8AA3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DA7AD993-D703-459A-A44B-A3D1F1E0822D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«Zuteilung der V&amp;V-Lektionen zu Regelfächern»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C0135476-E84B-4EAF-9880-33D6AD84B4D5}" type="parTrans" cxnId="{E3B79ED0-379C-44CA-874B-D127D2ECF483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A07BDC09-D3FA-4491-8909-729C2349A5BC}" type="sibTrans" cxnId="{E3B79ED0-379C-44CA-874B-D127D2ECF483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393CC58-6581-4DE4-AFB7-43E61F12E841}">
      <dgm:prSet/>
      <dgm:spPr/>
      <dgm:t>
        <a:bodyPr/>
        <a:lstStyle/>
        <a:p>
          <a:pPr rtl="0"/>
          <a:r>
            <a:rPr lang="de-CH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muss im Schullehrplan transparent gemacht werden</a:t>
          </a:r>
          <a:endParaRPr lang="de-CH" dirty="0">
            <a:solidFill>
              <a:schemeClr val="accent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D5F7D1F-E777-4F71-B4CA-C53D0A535D42}" type="parTrans" cxnId="{2807B254-DE1F-4D29-9873-D1F23F1D30F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066EE34A-DD94-4CE3-B92A-216674AD17D7}" type="sibTrans" cxnId="{2807B254-DE1F-4D29-9873-D1F23F1D30F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20C9AB98-F7E7-4E05-A619-AF377E532737}">
      <dgm:prSet/>
      <dgm:spPr/>
      <dgm:t>
        <a:bodyPr/>
        <a:lstStyle/>
        <a:p>
          <a:pPr rtl="0"/>
          <a:r>
            <a:rPr lang="de-CH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federführende Unterrichtsbereiche definieren</a:t>
          </a:r>
          <a:endParaRPr lang="de-CH" dirty="0">
            <a:solidFill>
              <a:schemeClr val="accent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4A0A809-241A-4867-B094-FBAC67CED318}" type="parTrans" cxnId="{D58676B5-57A1-42BC-B495-F6DC0496DD64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F72A6642-EAA5-4B98-949A-480DB8026B22}" type="sibTrans" cxnId="{D58676B5-57A1-42BC-B495-F6DC0496DD64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20F70407-F85E-4CDF-BE52-7034703F86DF}">
      <dgm:prSet/>
      <dgm:spPr/>
      <dgm:t>
        <a:bodyPr/>
        <a:lstStyle/>
        <a:p>
          <a:pPr rtl="0"/>
          <a:r>
            <a:rPr lang="de-CH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Leistungsziele </a:t>
          </a:r>
          <a:r>
            <a:rPr lang="de-CH" dirty="0" err="1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fachschaftsübergreifend</a:t>
          </a:r>
          <a:r>
            <a:rPr lang="de-CH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erarbeiten</a:t>
          </a:r>
          <a:endParaRPr lang="de-CH" dirty="0">
            <a:solidFill>
              <a:schemeClr val="accent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A9C60CC-0959-4F69-9156-09D7C6290596}" type="parTrans" cxnId="{7ABDC06A-44E6-42A2-8D4F-8E635B19729D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2A6E5110-7A52-4E26-B122-DF4B026C653E}" type="sibTrans" cxnId="{7ABDC06A-44E6-42A2-8D4F-8E635B19729D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DDC175A6-6BA8-49B1-92BD-0F192E3E3386}" type="pres">
      <dgm:prSet presAssocID="{A2DC8D14-688D-4184-8421-EA5D413B2C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5D4F1726-94D4-4539-887A-CC160B5E62FD}" type="pres">
      <dgm:prSet presAssocID="{77779E8E-4508-4D16-921F-00CCDAEC2A0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FA6A04B-5DE4-4E95-9CF4-3AA2FC70A95F}" type="pres">
      <dgm:prSet presAssocID="{77779E8E-4508-4D16-921F-00CCDAEC2A0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782B991-BAD4-4830-A13D-5A2B6D011A94}" type="pres">
      <dgm:prSet presAssocID="{DA7AD993-D703-459A-A44B-A3D1F1E0822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6BE30DB-C217-4B39-822D-35E4FB3687A5}" type="pres">
      <dgm:prSet presAssocID="{DA7AD993-D703-459A-A44B-A3D1F1E0822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F8C5E07-F00F-4B2E-8801-F10B8A6C136F}" srcId="{A2DC8D14-688D-4184-8421-EA5D413B2C21}" destId="{77779E8E-4508-4D16-921F-00CCDAEC2A05}" srcOrd="0" destOrd="0" parTransId="{F5248D04-BE19-4A01-A8AD-B476610681E0}" sibTransId="{3766F1FD-118A-4428-9580-BBB8F3810E60}"/>
    <dgm:cxn modelId="{0A261C72-AF6E-433A-BD9D-E62E45B74B18}" type="presOf" srcId="{DA7AD993-D703-459A-A44B-A3D1F1E0822D}" destId="{A782B991-BAD4-4830-A13D-5A2B6D011A94}" srcOrd="0" destOrd="0" presId="urn:microsoft.com/office/officeart/2005/8/layout/vList2"/>
    <dgm:cxn modelId="{E63BA786-C01C-4975-A355-0B074436693F}" type="presOf" srcId="{20C9AB98-F7E7-4E05-A619-AF377E532737}" destId="{D6BE30DB-C217-4B39-822D-35E4FB3687A5}" srcOrd="0" destOrd="1" presId="urn:microsoft.com/office/officeart/2005/8/layout/vList2"/>
    <dgm:cxn modelId="{9B321182-933C-4E65-AD90-1703AF8F1E07}" type="presOf" srcId="{188884CE-3B97-4779-B708-6F792E32EF08}" destId="{3FA6A04B-5DE4-4E95-9CF4-3AA2FC70A95F}" srcOrd="0" destOrd="0" presId="urn:microsoft.com/office/officeart/2005/8/layout/vList2"/>
    <dgm:cxn modelId="{67FB705E-156A-41F3-A635-33ED00DB10DA}" type="presOf" srcId="{77779E8E-4508-4D16-921F-00CCDAEC2A05}" destId="{5D4F1726-94D4-4539-887A-CC160B5E62FD}" srcOrd="0" destOrd="0" presId="urn:microsoft.com/office/officeart/2005/8/layout/vList2"/>
    <dgm:cxn modelId="{E3B79ED0-379C-44CA-874B-D127D2ECF483}" srcId="{A2DC8D14-688D-4184-8421-EA5D413B2C21}" destId="{DA7AD993-D703-459A-A44B-A3D1F1E0822D}" srcOrd="1" destOrd="0" parTransId="{C0135476-E84B-4EAF-9880-33D6AD84B4D5}" sibTransId="{A07BDC09-D3FA-4491-8909-729C2349A5BC}"/>
    <dgm:cxn modelId="{7ABDC06A-44E6-42A2-8D4F-8E635B19729D}" srcId="{DA7AD993-D703-459A-A44B-A3D1F1E0822D}" destId="{20F70407-F85E-4CDF-BE52-7034703F86DF}" srcOrd="2" destOrd="0" parTransId="{7A9C60CC-0959-4F69-9156-09D7C6290596}" sibTransId="{2A6E5110-7A52-4E26-B122-DF4B026C653E}"/>
    <dgm:cxn modelId="{BD3C0AC1-AA14-4384-8995-1A0C0BCBA572}" type="presOf" srcId="{20F70407-F85E-4CDF-BE52-7034703F86DF}" destId="{D6BE30DB-C217-4B39-822D-35E4FB3687A5}" srcOrd="0" destOrd="2" presId="urn:microsoft.com/office/officeart/2005/8/layout/vList2"/>
    <dgm:cxn modelId="{F58C57AE-41D6-4B32-8668-1DCBA3C6BF0E}" type="presOf" srcId="{9AE598F2-CB05-4927-A36D-EFC9EB533C6A}" destId="{3FA6A04B-5DE4-4E95-9CF4-3AA2FC70A95F}" srcOrd="0" destOrd="1" presId="urn:microsoft.com/office/officeart/2005/8/layout/vList2"/>
    <dgm:cxn modelId="{D58676B5-57A1-42BC-B495-F6DC0496DD64}" srcId="{DA7AD993-D703-459A-A44B-A3D1F1E0822D}" destId="{20C9AB98-F7E7-4E05-A619-AF377E532737}" srcOrd="1" destOrd="0" parTransId="{94A0A809-241A-4867-B094-FBAC67CED318}" sibTransId="{F72A6642-EAA5-4B98-949A-480DB8026B22}"/>
    <dgm:cxn modelId="{47811F8A-3AF7-4250-AD22-AFDFF16DD7BE}" type="presOf" srcId="{3393CC58-6581-4DE4-AFB7-43E61F12E841}" destId="{D6BE30DB-C217-4B39-822D-35E4FB3687A5}" srcOrd="0" destOrd="0" presId="urn:microsoft.com/office/officeart/2005/8/layout/vList2"/>
    <dgm:cxn modelId="{2807B254-DE1F-4D29-9873-D1F23F1D30F6}" srcId="{DA7AD993-D703-459A-A44B-A3D1F1E0822D}" destId="{3393CC58-6581-4DE4-AFB7-43E61F12E841}" srcOrd="0" destOrd="0" parTransId="{FD5F7D1F-E777-4F71-B4CA-C53D0A535D42}" sibTransId="{066EE34A-DD94-4CE3-B92A-216674AD17D7}"/>
    <dgm:cxn modelId="{823EC846-FC8D-4CBD-A933-EECC7AD8AA36}" srcId="{77779E8E-4508-4D16-921F-00CCDAEC2A05}" destId="{9AE598F2-CB05-4927-A36D-EFC9EB533C6A}" srcOrd="1" destOrd="0" parTransId="{61ECDCBA-EFE2-43C6-80CB-ED78BF4634DE}" sibTransId="{83CD437D-6B5B-49A5-8E46-B6F0CB2D53F8}"/>
    <dgm:cxn modelId="{A28F2948-311B-4A69-81FB-119366A50E91}" srcId="{77779E8E-4508-4D16-921F-00CCDAEC2A05}" destId="{188884CE-3B97-4779-B708-6F792E32EF08}" srcOrd="0" destOrd="0" parTransId="{9759B411-8BD2-4697-9E52-414292C435D8}" sibTransId="{5E3BB403-0FE4-4618-9CA9-AADED8C4B07F}"/>
    <dgm:cxn modelId="{965984CB-F6FE-41DE-A9FA-B4C1FF77BB6C}" type="presOf" srcId="{A2DC8D14-688D-4184-8421-EA5D413B2C21}" destId="{DDC175A6-6BA8-49B1-92BD-0F192E3E3386}" srcOrd="0" destOrd="0" presId="urn:microsoft.com/office/officeart/2005/8/layout/vList2"/>
    <dgm:cxn modelId="{0EA98A7C-331C-4981-8525-CA781D6F17E2}" type="presParOf" srcId="{DDC175A6-6BA8-49B1-92BD-0F192E3E3386}" destId="{5D4F1726-94D4-4539-887A-CC160B5E62FD}" srcOrd="0" destOrd="0" presId="urn:microsoft.com/office/officeart/2005/8/layout/vList2"/>
    <dgm:cxn modelId="{F89FBAF5-084B-4060-A429-8FB7C46217AD}" type="presParOf" srcId="{DDC175A6-6BA8-49B1-92BD-0F192E3E3386}" destId="{3FA6A04B-5DE4-4E95-9CF4-3AA2FC70A95F}" srcOrd="1" destOrd="0" presId="urn:microsoft.com/office/officeart/2005/8/layout/vList2"/>
    <dgm:cxn modelId="{4DC17078-320E-495C-8378-F3D25ED18045}" type="presParOf" srcId="{DDC175A6-6BA8-49B1-92BD-0F192E3E3386}" destId="{A782B991-BAD4-4830-A13D-5A2B6D011A94}" srcOrd="2" destOrd="0" presId="urn:microsoft.com/office/officeart/2005/8/layout/vList2"/>
    <dgm:cxn modelId="{DD7C507B-B8A3-4216-A8E9-46C3AB6C6023}" type="presParOf" srcId="{DDC175A6-6BA8-49B1-92BD-0F192E3E3386}" destId="{D6BE30DB-C217-4B39-822D-35E4FB3687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202121-37DB-4966-88A3-11676B1626B8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DE9BA1E3-0BC0-436A-A2C6-482E4AD60EB2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zwei Module unter Federführung W&amp;G à 24 Bruttolektionen 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B7471C27-F75F-466F-8CD8-2AB0DA9FFA93}" type="parTrans" cxnId="{D0F0B76A-67B3-4BBD-BA07-3EB6514252B7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9F19546-A819-4DDA-BF2B-73ED73E1BD53}" type="sibTrans" cxnId="{D0F0B76A-67B3-4BBD-BA07-3EB6514252B7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5F0493B-DAFE-4519-9372-39A5E8456E1E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ein Modul unter Federführung IKA à 32 Bruttolektionen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5FDA722D-9160-486E-B312-F770E4CFA513}" type="parTrans" cxnId="{139C720D-697B-4B72-AEFD-27E78554500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8FAB4C9-FE59-4FB2-BB6A-822F318354BE}" type="sibTrans" cxnId="{139C720D-697B-4B72-AEFD-27E78554500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B387474-7571-4919-B87E-4EDB704AEB2F}" type="pres">
      <dgm:prSet presAssocID="{36202121-37DB-4966-88A3-11676B1626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85893AFC-86A0-49DF-B981-4D77CE389D20}" type="pres">
      <dgm:prSet presAssocID="{DE9BA1E3-0BC0-436A-A2C6-482E4AD60EB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02A9D08-84D2-479B-8A2C-B909E2BBBCFE}" type="pres">
      <dgm:prSet presAssocID="{E9F19546-A819-4DDA-BF2B-73ED73E1BD53}" presName="sibTrans" presStyleCnt="0"/>
      <dgm:spPr/>
    </dgm:pt>
    <dgm:pt modelId="{8A0EF9E0-4DD2-47D4-9F9C-095C6FB21822}" type="pres">
      <dgm:prSet presAssocID="{55F0493B-DAFE-4519-9372-39A5E8456E1E}" presName="node" presStyleLbl="node1" presStyleIdx="1" presStyleCnt="2" custLinFactNeighborX="18399" custLinFactNeighborY="1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D0F0B76A-67B3-4BBD-BA07-3EB6514252B7}" srcId="{36202121-37DB-4966-88A3-11676B1626B8}" destId="{DE9BA1E3-0BC0-436A-A2C6-482E4AD60EB2}" srcOrd="0" destOrd="0" parTransId="{B7471C27-F75F-466F-8CD8-2AB0DA9FFA93}" sibTransId="{E9F19546-A819-4DDA-BF2B-73ED73E1BD53}"/>
    <dgm:cxn modelId="{139C720D-697B-4B72-AEFD-27E78554500B}" srcId="{36202121-37DB-4966-88A3-11676B1626B8}" destId="{55F0493B-DAFE-4519-9372-39A5E8456E1E}" srcOrd="1" destOrd="0" parTransId="{5FDA722D-9160-486E-B312-F770E4CFA513}" sibTransId="{98FAB4C9-FE59-4FB2-BB6A-822F318354BE}"/>
    <dgm:cxn modelId="{818D294F-6012-4DB1-AD56-EC8B475D14C8}" type="presOf" srcId="{55F0493B-DAFE-4519-9372-39A5E8456E1E}" destId="{8A0EF9E0-4DD2-47D4-9F9C-095C6FB21822}" srcOrd="0" destOrd="0" presId="urn:microsoft.com/office/officeart/2005/8/layout/hList6"/>
    <dgm:cxn modelId="{01D1BE1D-6082-4741-A766-CDEEADD4689D}" type="presOf" srcId="{36202121-37DB-4966-88A3-11676B1626B8}" destId="{EB387474-7571-4919-B87E-4EDB704AEB2F}" srcOrd="0" destOrd="0" presId="urn:microsoft.com/office/officeart/2005/8/layout/hList6"/>
    <dgm:cxn modelId="{6974CD2E-F63A-44AA-86C4-F546B129CAE4}" type="presOf" srcId="{DE9BA1E3-0BC0-436A-A2C6-482E4AD60EB2}" destId="{85893AFC-86A0-49DF-B981-4D77CE389D20}" srcOrd="0" destOrd="0" presId="urn:microsoft.com/office/officeart/2005/8/layout/hList6"/>
    <dgm:cxn modelId="{BE749D37-A358-4E67-BDF8-C6574E035125}" type="presParOf" srcId="{EB387474-7571-4919-B87E-4EDB704AEB2F}" destId="{85893AFC-86A0-49DF-B981-4D77CE389D20}" srcOrd="0" destOrd="0" presId="urn:microsoft.com/office/officeart/2005/8/layout/hList6"/>
    <dgm:cxn modelId="{A2E9C7E4-070E-465B-83E7-DAC778328956}" type="presParOf" srcId="{EB387474-7571-4919-B87E-4EDB704AEB2F}" destId="{702A9D08-84D2-479B-8A2C-B909E2BBBCFE}" srcOrd="1" destOrd="0" presId="urn:microsoft.com/office/officeart/2005/8/layout/hList6"/>
    <dgm:cxn modelId="{291794D6-EE3F-4BD6-8262-15D14739BF95}" type="presParOf" srcId="{EB387474-7571-4919-B87E-4EDB704AEB2F}" destId="{8A0EF9E0-4DD2-47D4-9F9C-095C6FB2182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29E1CD-2D2F-46FF-8A4B-1246EC3023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DBF7778-EFDE-4D69-83C5-9381E256D065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Methodenkompetenzen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1C68FB9A-37EA-4E3C-9F8D-D4C610247DBE}" type="parTrans" cxnId="{6BAA0A0E-EA3B-4E75-9091-C7B723E965F6}">
      <dgm:prSet/>
      <dgm:spPr/>
      <dgm:t>
        <a:bodyPr/>
        <a:lstStyle/>
        <a:p>
          <a:endParaRPr lang="de-CH"/>
        </a:p>
      </dgm:t>
    </dgm:pt>
    <dgm:pt modelId="{4CEBC5DF-4002-4DE1-A0F7-5627EA7BB092}" type="sibTrans" cxnId="{6BAA0A0E-EA3B-4E75-9091-C7B723E965F6}">
      <dgm:prSet/>
      <dgm:spPr/>
      <dgm:t>
        <a:bodyPr/>
        <a:lstStyle/>
        <a:p>
          <a:endParaRPr lang="de-CH"/>
        </a:p>
      </dgm:t>
    </dgm:pt>
    <dgm:pt modelId="{2BB76391-43F0-4ABB-9A35-C138A3DBF4D5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2.1 Effizientes und systematisches Arbeiten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D11C2085-E844-4EE3-A8A7-B4A7241646C9}" type="parTrans" cxnId="{7F1BCC92-585A-4134-A0DA-3FF7A549DC09}">
      <dgm:prSet/>
      <dgm:spPr/>
      <dgm:t>
        <a:bodyPr/>
        <a:lstStyle/>
        <a:p>
          <a:endParaRPr lang="de-CH"/>
        </a:p>
      </dgm:t>
    </dgm:pt>
    <dgm:pt modelId="{837A5185-9593-4650-AC9E-FF9365B4BF97}" type="sibTrans" cxnId="{7F1BCC92-585A-4134-A0DA-3FF7A549DC09}">
      <dgm:prSet/>
      <dgm:spPr/>
      <dgm:t>
        <a:bodyPr/>
        <a:lstStyle/>
        <a:p>
          <a:endParaRPr lang="de-CH"/>
        </a:p>
      </dgm:t>
    </dgm:pt>
    <dgm:pt modelId="{338074F8-B3A3-49AB-A28B-A87091A62AAB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2.2 Vernetztes Denken und Handeln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D20BFE39-5C04-4FBD-83EE-EE55AF2B5D88}" type="parTrans" cxnId="{BEE7CB51-A0E3-4C1E-A231-4574EA42AA61}">
      <dgm:prSet/>
      <dgm:spPr/>
      <dgm:t>
        <a:bodyPr/>
        <a:lstStyle/>
        <a:p>
          <a:endParaRPr lang="de-CH"/>
        </a:p>
      </dgm:t>
    </dgm:pt>
    <dgm:pt modelId="{3B084FFF-F1D0-4274-BA67-527FF8F0D750}" type="sibTrans" cxnId="{BEE7CB51-A0E3-4C1E-A231-4574EA42AA61}">
      <dgm:prSet/>
      <dgm:spPr/>
      <dgm:t>
        <a:bodyPr/>
        <a:lstStyle/>
        <a:p>
          <a:endParaRPr lang="de-CH"/>
        </a:p>
      </dgm:t>
    </dgm:pt>
    <dgm:pt modelId="{9A7980E5-A5F5-435E-86E1-EC608C0D75EF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2.3 Erfolgreiches Beraten und Verhandeln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132B1149-3D62-4F6C-B025-2BAA711629D8}" type="parTrans" cxnId="{41F4C221-334B-4961-8F72-594BCB8B6CE5}">
      <dgm:prSet/>
      <dgm:spPr/>
      <dgm:t>
        <a:bodyPr/>
        <a:lstStyle/>
        <a:p>
          <a:endParaRPr lang="de-CH"/>
        </a:p>
      </dgm:t>
    </dgm:pt>
    <dgm:pt modelId="{A7CCD43F-7117-434A-AB15-5484EE8B2A9B}" type="sibTrans" cxnId="{41F4C221-334B-4961-8F72-594BCB8B6CE5}">
      <dgm:prSet/>
      <dgm:spPr/>
      <dgm:t>
        <a:bodyPr/>
        <a:lstStyle/>
        <a:p>
          <a:endParaRPr lang="de-CH"/>
        </a:p>
      </dgm:t>
    </dgm:pt>
    <dgm:pt modelId="{0D072D87-474D-4555-ACD2-F5F641CAC779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2.4 Wirksames Präsentieren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6C7FC945-E5B8-4D5F-8ADD-F24A3480CEF5}" type="parTrans" cxnId="{68540BB9-4832-45F8-A8E4-0F0F89805F01}">
      <dgm:prSet/>
      <dgm:spPr/>
      <dgm:t>
        <a:bodyPr/>
        <a:lstStyle/>
        <a:p>
          <a:endParaRPr lang="de-CH"/>
        </a:p>
      </dgm:t>
    </dgm:pt>
    <dgm:pt modelId="{186D0089-9C7D-4FC8-B519-86D27FAF7508}" type="sibTrans" cxnId="{68540BB9-4832-45F8-A8E4-0F0F89805F01}">
      <dgm:prSet/>
      <dgm:spPr/>
      <dgm:t>
        <a:bodyPr/>
        <a:lstStyle/>
        <a:p>
          <a:endParaRPr lang="de-CH"/>
        </a:p>
      </dgm:t>
    </dgm:pt>
    <dgm:pt modelId="{28610809-51B1-40CF-B365-5962F5316DE2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smtClean="0"/>
            <a:t>Sozial- und Selbstkompetenzen</a:t>
          </a:r>
          <a:endParaRPr lang="de-CH"/>
        </a:p>
      </dgm:t>
    </dgm:pt>
    <dgm:pt modelId="{68641C3B-F5FC-4DAD-AFEA-768FBEBC14CC}" type="parTrans" cxnId="{C4FD1371-0E93-4124-AD42-E63AEBE99485}">
      <dgm:prSet/>
      <dgm:spPr/>
      <dgm:t>
        <a:bodyPr/>
        <a:lstStyle/>
        <a:p>
          <a:endParaRPr lang="de-CH"/>
        </a:p>
      </dgm:t>
    </dgm:pt>
    <dgm:pt modelId="{0BB39180-78A9-41BB-8B23-BBF884BB3082}" type="sibTrans" cxnId="{C4FD1371-0E93-4124-AD42-E63AEBE99485}">
      <dgm:prSet/>
      <dgm:spPr/>
      <dgm:t>
        <a:bodyPr/>
        <a:lstStyle/>
        <a:p>
          <a:endParaRPr lang="de-CH"/>
        </a:p>
      </dgm:t>
    </dgm:pt>
    <dgm:pt modelId="{1900970E-3775-4B06-A346-75E40D4AE443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3.1 Leistungsbereitschaft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30C15BA1-D6A3-431E-BA82-DDCD877B126B}" type="parTrans" cxnId="{406DD9DF-5892-4B66-9A7F-C37FC298E845}">
      <dgm:prSet/>
      <dgm:spPr/>
      <dgm:t>
        <a:bodyPr/>
        <a:lstStyle/>
        <a:p>
          <a:endParaRPr lang="de-CH"/>
        </a:p>
      </dgm:t>
    </dgm:pt>
    <dgm:pt modelId="{68B01C4C-F50C-4D9F-BDE8-F19CF497D4F7}" type="sibTrans" cxnId="{406DD9DF-5892-4B66-9A7F-C37FC298E845}">
      <dgm:prSet/>
      <dgm:spPr/>
      <dgm:t>
        <a:bodyPr/>
        <a:lstStyle/>
        <a:p>
          <a:endParaRPr lang="de-CH"/>
        </a:p>
      </dgm:t>
    </dgm:pt>
    <dgm:pt modelId="{CD563473-5D41-4D7F-A194-D9919DCB5FBD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3.2 Kommunikationsfähigkeit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1C184283-026C-42DC-80BB-BC3AEBBD245F}" type="parTrans" cxnId="{B4E6A4F5-19F6-4716-9D46-FC7282AD414B}">
      <dgm:prSet/>
      <dgm:spPr/>
      <dgm:t>
        <a:bodyPr/>
        <a:lstStyle/>
        <a:p>
          <a:endParaRPr lang="de-CH"/>
        </a:p>
      </dgm:t>
    </dgm:pt>
    <dgm:pt modelId="{992547EE-5B12-4E2D-B436-D0A74623D01A}" type="sibTrans" cxnId="{B4E6A4F5-19F6-4716-9D46-FC7282AD414B}">
      <dgm:prSet/>
      <dgm:spPr/>
      <dgm:t>
        <a:bodyPr/>
        <a:lstStyle/>
        <a:p>
          <a:endParaRPr lang="de-CH"/>
        </a:p>
      </dgm:t>
    </dgm:pt>
    <dgm:pt modelId="{D5F03D97-CB66-463C-8A8A-9065D9F49CB9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3.3 Teamfähigkeit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D99ED093-4458-4107-818B-94FEF283603D}" type="parTrans" cxnId="{54E1DE8C-11EF-4F47-9130-7DB60C76D428}">
      <dgm:prSet/>
      <dgm:spPr/>
      <dgm:t>
        <a:bodyPr/>
        <a:lstStyle/>
        <a:p>
          <a:endParaRPr lang="de-CH"/>
        </a:p>
      </dgm:t>
    </dgm:pt>
    <dgm:pt modelId="{1FAA3949-E827-46E2-83C5-3DC20EC98D6C}" type="sibTrans" cxnId="{54E1DE8C-11EF-4F47-9130-7DB60C76D428}">
      <dgm:prSet/>
      <dgm:spPr/>
      <dgm:t>
        <a:bodyPr/>
        <a:lstStyle/>
        <a:p>
          <a:endParaRPr lang="de-CH"/>
        </a:p>
      </dgm:t>
    </dgm:pt>
    <dgm:pt modelId="{F5DB395A-A2DD-40DB-94B0-3453C3A6E308}">
      <dgm:prSet/>
      <dgm:spPr/>
      <dgm:t>
        <a:bodyPr/>
        <a:lstStyle/>
        <a:p>
          <a:pPr rtl="0"/>
          <a:r>
            <a:rPr lang="de-CH" smtClean="0">
              <a:solidFill>
                <a:schemeClr val="tx2">
                  <a:lumMod val="50000"/>
                </a:schemeClr>
              </a:solidFill>
            </a:rPr>
            <a:t>3.4 Umgangsformen</a:t>
          </a:r>
          <a:endParaRPr lang="de-CH">
            <a:solidFill>
              <a:schemeClr val="tx2">
                <a:lumMod val="50000"/>
              </a:schemeClr>
            </a:solidFill>
          </a:endParaRPr>
        </a:p>
      </dgm:t>
    </dgm:pt>
    <dgm:pt modelId="{53BBFA03-0C4D-46D9-8388-99091FEE7E3C}" type="parTrans" cxnId="{BFA58E88-D4A9-4F0A-A027-9B4F38E6DF31}">
      <dgm:prSet/>
      <dgm:spPr/>
      <dgm:t>
        <a:bodyPr/>
        <a:lstStyle/>
        <a:p>
          <a:endParaRPr lang="de-CH"/>
        </a:p>
      </dgm:t>
    </dgm:pt>
    <dgm:pt modelId="{6F9F9BA7-A2C4-4E12-A7A6-1A60CFE9B60D}" type="sibTrans" cxnId="{BFA58E88-D4A9-4F0A-A027-9B4F38E6DF31}">
      <dgm:prSet/>
      <dgm:spPr/>
      <dgm:t>
        <a:bodyPr/>
        <a:lstStyle/>
        <a:p>
          <a:endParaRPr lang="de-CH"/>
        </a:p>
      </dgm:t>
    </dgm:pt>
    <dgm:pt modelId="{900D04FA-2F3D-4584-A918-DC954C407CD8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3.5 Lernfähigkeit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EE315ABB-07E0-4947-B9F0-0B25F2027101}" type="parTrans" cxnId="{1A68C58A-D8F3-4E91-B32E-55C87B4E0AAB}">
      <dgm:prSet/>
      <dgm:spPr/>
      <dgm:t>
        <a:bodyPr/>
        <a:lstStyle/>
        <a:p>
          <a:endParaRPr lang="de-CH"/>
        </a:p>
      </dgm:t>
    </dgm:pt>
    <dgm:pt modelId="{DB8601C9-427C-42AE-A152-0F239B679FD1}" type="sibTrans" cxnId="{1A68C58A-D8F3-4E91-B32E-55C87B4E0AAB}">
      <dgm:prSet/>
      <dgm:spPr/>
      <dgm:t>
        <a:bodyPr/>
        <a:lstStyle/>
        <a:p>
          <a:endParaRPr lang="de-CH"/>
        </a:p>
      </dgm:t>
    </dgm:pt>
    <dgm:pt modelId="{B72462D4-2B59-4499-ABE5-0BD46CC11008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</a:rPr>
            <a:t>3.6 Ökologisches Bewusstsein</a:t>
          </a:r>
          <a:endParaRPr lang="de-CH" dirty="0">
            <a:solidFill>
              <a:schemeClr val="tx2">
                <a:lumMod val="50000"/>
              </a:schemeClr>
            </a:solidFill>
          </a:endParaRPr>
        </a:p>
      </dgm:t>
    </dgm:pt>
    <dgm:pt modelId="{D623E68A-1B51-40EB-9F75-16E48F621BB2}" type="parTrans" cxnId="{0F2E355E-8B6B-4F25-B962-127930C0BDC1}">
      <dgm:prSet/>
      <dgm:spPr/>
      <dgm:t>
        <a:bodyPr/>
        <a:lstStyle/>
        <a:p>
          <a:endParaRPr lang="de-CH"/>
        </a:p>
      </dgm:t>
    </dgm:pt>
    <dgm:pt modelId="{C234B845-6A79-4FC5-93F5-4DEE97F144DA}" type="sibTrans" cxnId="{0F2E355E-8B6B-4F25-B962-127930C0BDC1}">
      <dgm:prSet/>
      <dgm:spPr/>
      <dgm:t>
        <a:bodyPr/>
        <a:lstStyle/>
        <a:p>
          <a:endParaRPr lang="de-CH"/>
        </a:p>
      </dgm:t>
    </dgm:pt>
    <dgm:pt modelId="{32CFA811-0216-4D87-B542-E743A5EDD13A}" type="pres">
      <dgm:prSet presAssocID="{1029E1CD-2D2F-46FF-8A4B-1246EC3023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8754E114-910B-4CE4-9609-C8AF6D4D41F3}" type="pres">
      <dgm:prSet presAssocID="{3DBF7778-EFDE-4D69-83C5-9381E256D06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1A5309B-52EA-44EE-BF23-ED20241594EC}" type="pres">
      <dgm:prSet presAssocID="{3DBF7778-EFDE-4D69-83C5-9381E256D06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8C0BCC7-EFE0-48DC-88E7-3142D9127153}" type="pres">
      <dgm:prSet presAssocID="{28610809-51B1-40CF-B365-5962F5316DE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C1EB01E-A285-45A5-9C26-9BADABFA8FC5}" type="pres">
      <dgm:prSet presAssocID="{28610809-51B1-40CF-B365-5962F5316DE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84558AB0-A5CA-4BEC-94F8-75CE337B6E47}" type="presOf" srcId="{3DBF7778-EFDE-4D69-83C5-9381E256D065}" destId="{8754E114-910B-4CE4-9609-C8AF6D4D41F3}" srcOrd="0" destOrd="0" presId="urn:microsoft.com/office/officeart/2005/8/layout/vList2"/>
    <dgm:cxn modelId="{CA68DA2E-DE32-4DD3-B611-454D4F959E11}" type="presOf" srcId="{CD563473-5D41-4D7F-A194-D9919DCB5FBD}" destId="{9C1EB01E-A285-45A5-9C26-9BADABFA8FC5}" srcOrd="0" destOrd="1" presId="urn:microsoft.com/office/officeart/2005/8/layout/vList2"/>
    <dgm:cxn modelId="{ADA02F9A-10C5-4834-8E67-EB52156878B0}" type="presOf" srcId="{D5F03D97-CB66-463C-8A8A-9065D9F49CB9}" destId="{9C1EB01E-A285-45A5-9C26-9BADABFA8FC5}" srcOrd="0" destOrd="2" presId="urn:microsoft.com/office/officeart/2005/8/layout/vList2"/>
    <dgm:cxn modelId="{0F2E355E-8B6B-4F25-B962-127930C0BDC1}" srcId="{28610809-51B1-40CF-B365-5962F5316DE2}" destId="{B72462D4-2B59-4499-ABE5-0BD46CC11008}" srcOrd="5" destOrd="0" parTransId="{D623E68A-1B51-40EB-9F75-16E48F621BB2}" sibTransId="{C234B845-6A79-4FC5-93F5-4DEE97F144DA}"/>
    <dgm:cxn modelId="{54E1DE8C-11EF-4F47-9130-7DB60C76D428}" srcId="{28610809-51B1-40CF-B365-5962F5316DE2}" destId="{D5F03D97-CB66-463C-8A8A-9065D9F49CB9}" srcOrd="2" destOrd="0" parTransId="{D99ED093-4458-4107-818B-94FEF283603D}" sibTransId="{1FAA3949-E827-46E2-83C5-3DC20EC98D6C}"/>
    <dgm:cxn modelId="{8BAA1867-D0E1-4109-BC15-262A454F9783}" type="presOf" srcId="{F5DB395A-A2DD-40DB-94B0-3453C3A6E308}" destId="{9C1EB01E-A285-45A5-9C26-9BADABFA8FC5}" srcOrd="0" destOrd="3" presId="urn:microsoft.com/office/officeart/2005/8/layout/vList2"/>
    <dgm:cxn modelId="{07C08479-6F55-45DD-8242-EB01BCB23429}" type="presOf" srcId="{2BB76391-43F0-4ABB-9A35-C138A3DBF4D5}" destId="{C1A5309B-52EA-44EE-BF23-ED20241594EC}" srcOrd="0" destOrd="0" presId="urn:microsoft.com/office/officeart/2005/8/layout/vList2"/>
    <dgm:cxn modelId="{68540BB9-4832-45F8-A8E4-0F0F89805F01}" srcId="{3DBF7778-EFDE-4D69-83C5-9381E256D065}" destId="{0D072D87-474D-4555-ACD2-F5F641CAC779}" srcOrd="3" destOrd="0" parTransId="{6C7FC945-E5B8-4D5F-8ADD-F24A3480CEF5}" sibTransId="{186D0089-9C7D-4FC8-B519-86D27FAF7508}"/>
    <dgm:cxn modelId="{406DD9DF-5892-4B66-9A7F-C37FC298E845}" srcId="{28610809-51B1-40CF-B365-5962F5316DE2}" destId="{1900970E-3775-4B06-A346-75E40D4AE443}" srcOrd="0" destOrd="0" parTransId="{30C15BA1-D6A3-431E-BA82-DDCD877B126B}" sibTransId="{68B01C4C-F50C-4D9F-BDE8-F19CF497D4F7}"/>
    <dgm:cxn modelId="{41F4C221-334B-4961-8F72-594BCB8B6CE5}" srcId="{3DBF7778-EFDE-4D69-83C5-9381E256D065}" destId="{9A7980E5-A5F5-435E-86E1-EC608C0D75EF}" srcOrd="2" destOrd="0" parTransId="{132B1149-3D62-4F6C-B025-2BAA711629D8}" sibTransId="{A7CCD43F-7117-434A-AB15-5484EE8B2A9B}"/>
    <dgm:cxn modelId="{BFA58E88-D4A9-4F0A-A027-9B4F38E6DF31}" srcId="{28610809-51B1-40CF-B365-5962F5316DE2}" destId="{F5DB395A-A2DD-40DB-94B0-3453C3A6E308}" srcOrd="3" destOrd="0" parTransId="{53BBFA03-0C4D-46D9-8388-99091FEE7E3C}" sibTransId="{6F9F9BA7-A2C4-4E12-A7A6-1A60CFE9B60D}"/>
    <dgm:cxn modelId="{AC29FD8F-5EE6-497F-9161-D3BCC2FDBE6D}" type="presOf" srcId="{1029E1CD-2D2F-46FF-8A4B-1246EC302384}" destId="{32CFA811-0216-4D87-B542-E743A5EDD13A}" srcOrd="0" destOrd="0" presId="urn:microsoft.com/office/officeart/2005/8/layout/vList2"/>
    <dgm:cxn modelId="{5C624F60-CF4B-4186-AD5E-DE15A43458E9}" type="presOf" srcId="{B72462D4-2B59-4499-ABE5-0BD46CC11008}" destId="{9C1EB01E-A285-45A5-9C26-9BADABFA8FC5}" srcOrd="0" destOrd="5" presId="urn:microsoft.com/office/officeart/2005/8/layout/vList2"/>
    <dgm:cxn modelId="{BEE7CB51-A0E3-4C1E-A231-4574EA42AA61}" srcId="{3DBF7778-EFDE-4D69-83C5-9381E256D065}" destId="{338074F8-B3A3-49AB-A28B-A87091A62AAB}" srcOrd="1" destOrd="0" parTransId="{D20BFE39-5C04-4FBD-83EE-EE55AF2B5D88}" sibTransId="{3B084FFF-F1D0-4274-BA67-527FF8F0D750}"/>
    <dgm:cxn modelId="{6B9FDE84-887F-4852-BCF2-7F3374A8CCA4}" type="presOf" srcId="{900D04FA-2F3D-4584-A918-DC954C407CD8}" destId="{9C1EB01E-A285-45A5-9C26-9BADABFA8FC5}" srcOrd="0" destOrd="4" presId="urn:microsoft.com/office/officeart/2005/8/layout/vList2"/>
    <dgm:cxn modelId="{6DF2C747-C2BD-4181-9D3F-5AADF5FA3FF0}" type="presOf" srcId="{1900970E-3775-4B06-A346-75E40D4AE443}" destId="{9C1EB01E-A285-45A5-9C26-9BADABFA8FC5}" srcOrd="0" destOrd="0" presId="urn:microsoft.com/office/officeart/2005/8/layout/vList2"/>
    <dgm:cxn modelId="{49198A3D-BC88-4AD0-B22C-D62030E73173}" type="presOf" srcId="{9A7980E5-A5F5-435E-86E1-EC608C0D75EF}" destId="{C1A5309B-52EA-44EE-BF23-ED20241594EC}" srcOrd="0" destOrd="2" presId="urn:microsoft.com/office/officeart/2005/8/layout/vList2"/>
    <dgm:cxn modelId="{6BAA0A0E-EA3B-4E75-9091-C7B723E965F6}" srcId="{1029E1CD-2D2F-46FF-8A4B-1246EC302384}" destId="{3DBF7778-EFDE-4D69-83C5-9381E256D065}" srcOrd="0" destOrd="0" parTransId="{1C68FB9A-37EA-4E3C-9F8D-D4C610247DBE}" sibTransId="{4CEBC5DF-4002-4DE1-A0F7-5627EA7BB092}"/>
    <dgm:cxn modelId="{7F1BCC92-585A-4134-A0DA-3FF7A549DC09}" srcId="{3DBF7778-EFDE-4D69-83C5-9381E256D065}" destId="{2BB76391-43F0-4ABB-9A35-C138A3DBF4D5}" srcOrd="0" destOrd="0" parTransId="{D11C2085-E844-4EE3-A8A7-B4A7241646C9}" sibTransId="{837A5185-9593-4650-AC9E-FF9365B4BF97}"/>
    <dgm:cxn modelId="{FD183E6C-4185-4315-BC6D-B90F9AF89425}" type="presOf" srcId="{28610809-51B1-40CF-B365-5962F5316DE2}" destId="{38C0BCC7-EFE0-48DC-88E7-3142D9127153}" srcOrd="0" destOrd="0" presId="urn:microsoft.com/office/officeart/2005/8/layout/vList2"/>
    <dgm:cxn modelId="{E393D994-5324-4A48-84CD-1DB7B6FCC108}" type="presOf" srcId="{338074F8-B3A3-49AB-A28B-A87091A62AAB}" destId="{C1A5309B-52EA-44EE-BF23-ED20241594EC}" srcOrd="0" destOrd="1" presId="urn:microsoft.com/office/officeart/2005/8/layout/vList2"/>
    <dgm:cxn modelId="{C4FD1371-0E93-4124-AD42-E63AEBE99485}" srcId="{1029E1CD-2D2F-46FF-8A4B-1246EC302384}" destId="{28610809-51B1-40CF-B365-5962F5316DE2}" srcOrd="1" destOrd="0" parTransId="{68641C3B-F5FC-4DAD-AFEA-768FBEBC14CC}" sibTransId="{0BB39180-78A9-41BB-8B23-BBF884BB3082}"/>
    <dgm:cxn modelId="{041D8B3B-5D46-498F-BFD2-356DC539CB85}" type="presOf" srcId="{0D072D87-474D-4555-ACD2-F5F641CAC779}" destId="{C1A5309B-52EA-44EE-BF23-ED20241594EC}" srcOrd="0" destOrd="3" presId="urn:microsoft.com/office/officeart/2005/8/layout/vList2"/>
    <dgm:cxn modelId="{1A68C58A-D8F3-4E91-B32E-55C87B4E0AAB}" srcId="{28610809-51B1-40CF-B365-5962F5316DE2}" destId="{900D04FA-2F3D-4584-A918-DC954C407CD8}" srcOrd="4" destOrd="0" parTransId="{EE315ABB-07E0-4947-B9F0-0B25F2027101}" sibTransId="{DB8601C9-427C-42AE-A152-0F239B679FD1}"/>
    <dgm:cxn modelId="{B4E6A4F5-19F6-4716-9D46-FC7282AD414B}" srcId="{28610809-51B1-40CF-B365-5962F5316DE2}" destId="{CD563473-5D41-4D7F-A194-D9919DCB5FBD}" srcOrd="1" destOrd="0" parTransId="{1C184283-026C-42DC-80BB-BC3AEBBD245F}" sibTransId="{992547EE-5B12-4E2D-B436-D0A74623D01A}"/>
    <dgm:cxn modelId="{3FDE9FCB-D971-4AA9-B893-37231752FFF6}" type="presParOf" srcId="{32CFA811-0216-4D87-B542-E743A5EDD13A}" destId="{8754E114-910B-4CE4-9609-C8AF6D4D41F3}" srcOrd="0" destOrd="0" presId="urn:microsoft.com/office/officeart/2005/8/layout/vList2"/>
    <dgm:cxn modelId="{06FCBD60-B86E-4882-A1AB-0077B888DBF9}" type="presParOf" srcId="{32CFA811-0216-4D87-B542-E743A5EDD13A}" destId="{C1A5309B-52EA-44EE-BF23-ED20241594EC}" srcOrd="1" destOrd="0" presId="urn:microsoft.com/office/officeart/2005/8/layout/vList2"/>
    <dgm:cxn modelId="{874D3940-57E3-4AB4-A8EE-CCA0162173A9}" type="presParOf" srcId="{32CFA811-0216-4D87-B542-E743A5EDD13A}" destId="{38C0BCC7-EFE0-48DC-88E7-3142D9127153}" srcOrd="2" destOrd="0" presId="urn:microsoft.com/office/officeart/2005/8/layout/vList2"/>
    <dgm:cxn modelId="{D74DE1F3-5B6E-4BA3-8572-4D6E87E63DC9}" type="presParOf" srcId="{32CFA811-0216-4D87-B542-E743A5EDD13A}" destId="{9C1EB01E-A285-45A5-9C26-9BADABFA8FC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23D0C5-8010-4DD9-94E9-417F2B0F96B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D273E7F8-B48D-4D39-B4F8-D002BE010365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Motivation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ACDDEB4E-965B-4E87-A35A-8A24E58F36C3}" type="parTrans" cxnId="{66CEB50F-0DE2-47F5-9743-AFB67E34FED1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CE52031B-2471-4DEB-9F1C-63B608C2369B}" type="sibTrans" cxnId="{66CEB50F-0DE2-47F5-9743-AFB67E34FED1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13FBDD72-2750-4695-8FBF-6C9BC3E94A85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Konzentration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96466918-D9A3-4100-BD6B-3AB3268D7FED}" type="parTrans" cxnId="{F72A36D4-4423-43A5-B8A1-6E0104FFFA0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FE18704E-11E8-4017-9AF5-8ED1D20D407A}" type="sibTrans" cxnId="{F72A36D4-4423-43A5-B8A1-6E0104FFFA0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6F148D8E-5DBE-4400-9B10-BE4BC92B9A19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Umgang mit Belastungen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2D4D6914-9638-4F6C-9E0A-383F3CA13403}" type="parTrans" cxnId="{58CC0A5D-AB99-48BF-8E59-EA5561D5A958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D4226825-8DD3-4E2C-90F1-3F29AC9A05A1}" type="sibTrans" cxnId="{58CC0A5D-AB99-48BF-8E59-EA5561D5A958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4E43F5FF-EF02-4E80-B20F-D0E460826666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Zeitmanagement 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5741416B-BD8F-4414-A3C0-763E958E8701}" type="parTrans" cxnId="{E1FD45D3-DA2C-400E-8D68-27EEE8076764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ABE57F5F-556F-4EBB-91ED-3057A07B4ED0}" type="sibTrans" cxnId="{E1FD45D3-DA2C-400E-8D68-27EEE8076764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DEAC6A0-7EB6-4F78-98E2-ED11039B812E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Gefäss für Information, Beratung und Betreuung der Lernenden 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DD3E2F68-BA6F-4D59-89BA-FEC3B229A918}" type="parTrans" cxnId="{DCABB54F-B1DB-4704-9549-9F0754D9F8A4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7D8BB7A6-E081-4CAE-8F8A-00B379891464}" type="sibTrans" cxnId="{DCABB54F-B1DB-4704-9549-9F0754D9F8A4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80A6E5AD-8866-4252-8CBF-9553142C3EC7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Organisationsform der </a:t>
          </a:r>
          <a:r>
            <a:rPr lang="de-CH" b="1" dirty="0" err="1" smtClean="0">
              <a:latin typeface="Calibri" pitchFamily="34" charset="0"/>
              <a:cs typeface="Calibri" pitchFamily="34" charset="0"/>
            </a:rPr>
            <a:t>ÜfK</a:t>
          </a:r>
          <a:r>
            <a:rPr lang="de-CH" b="1" dirty="0" smtClean="0">
              <a:latin typeface="Calibri" pitchFamily="34" charset="0"/>
              <a:cs typeface="Calibri" pitchFamily="34" charset="0"/>
            </a:rPr>
            <a:t> bleibt den Schulen freigestellt.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5129B3AD-C454-42D1-B9DF-1431228C5D85}" type="parTrans" cxnId="{333858AD-5C60-4BA6-A7F1-05DE68B402EC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F32FE82-CC15-4C48-B366-DBC9EE0E2BB9}" type="sibTrans" cxnId="{333858AD-5C60-4BA6-A7F1-05DE68B402EC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E13B131-6766-4F18-9CAB-5FC0345CCFDE}" type="pres">
      <dgm:prSet presAssocID="{4223D0C5-8010-4DD9-94E9-417F2B0F96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B9BA1163-020A-48D6-B6B6-BDAA9BB9CA87}" type="pres">
      <dgm:prSet presAssocID="{D273E7F8-B48D-4D39-B4F8-D002BE01036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2D5C67E-9562-4B35-8F56-2818FD6151F1}" type="pres">
      <dgm:prSet presAssocID="{CE52031B-2471-4DEB-9F1C-63B608C2369B}" presName="spacer" presStyleCnt="0"/>
      <dgm:spPr/>
    </dgm:pt>
    <dgm:pt modelId="{936AABEA-BC9B-4D6B-964C-B92F68812899}" type="pres">
      <dgm:prSet presAssocID="{13FBDD72-2750-4695-8FBF-6C9BC3E94A8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7C16C94-947C-4735-90B8-F5FFA2BA1258}" type="pres">
      <dgm:prSet presAssocID="{FE18704E-11E8-4017-9AF5-8ED1D20D407A}" presName="spacer" presStyleCnt="0"/>
      <dgm:spPr/>
    </dgm:pt>
    <dgm:pt modelId="{6A4758A6-C1F8-45DA-BB3A-F40C013BCA99}" type="pres">
      <dgm:prSet presAssocID="{6F148D8E-5DBE-4400-9B10-BE4BC92B9A1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BEB1DCC-B69F-4913-A5C1-07683E72CAE1}" type="pres">
      <dgm:prSet presAssocID="{D4226825-8DD3-4E2C-90F1-3F29AC9A05A1}" presName="spacer" presStyleCnt="0"/>
      <dgm:spPr/>
    </dgm:pt>
    <dgm:pt modelId="{3EB465F2-2F47-48F5-9F8D-B14D5D43886A}" type="pres">
      <dgm:prSet presAssocID="{4E43F5FF-EF02-4E80-B20F-D0E46082666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96B7AE5-D782-4F73-B3FF-40D4BF0EB688}" type="pres">
      <dgm:prSet presAssocID="{ABE57F5F-556F-4EBB-91ED-3057A07B4ED0}" presName="spacer" presStyleCnt="0"/>
      <dgm:spPr/>
    </dgm:pt>
    <dgm:pt modelId="{D70E45FE-3B55-40D4-AF38-08005360CB8A}" type="pres">
      <dgm:prSet presAssocID="{EDEAC6A0-7EB6-4F78-98E2-ED11039B812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1582FEC-46CE-40B4-85D6-3D9E457EB46C}" type="pres">
      <dgm:prSet presAssocID="{7D8BB7A6-E081-4CAE-8F8A-00B379891464}" presName="spacer" presStyleCnt="0"/>
      <dgm:spPr/>
    </dgm:pt>
    <dgm:pt modelId="{4C2627BC-B27D-4359-9662-616F221C9433}" type="pres">
      <dgm:prSet presAssocID="{80A6E5AD-8866-4252-8CBF-9553142C3EC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FCBD0AD6-6662-498C-97EA-2DB7307FDD6E}" type="presOf" srcId="{D273E7F8-B48D-4D39-B4F8-D002BE010365}" destId="{B9BA1163-020A-48D6-B6B6-BDAA9BB9CA87}" srcOrd="0" destOrd="0" presId="urn:microsoft.com/office/officeart/2005/8/layout/vList2"/>
    <dgm:cxn modelId="{BB0740E5-A404-4526-8A79-3F79B7FB0D61}" type="presOf" srcId="{4E43F5FF-EF02-4E80-B20F-D0E460826666}" destId="{3EB465F2-2F47-48F5-9F8D-B14D5D43886A}" srcOrd="0" destOrd="0" presId="urn:microsoft.com/office/officeart/2005/8/layout/vList2"/>
    <dgm:cxn modelId="{DCABB54F-B1DB-4704-9549-9F0754D9F8A4}" srcId="{4223D0C5-8010-4DD9-94E9-417F2B0F96BC}" destId="{EDEAC6A0-7EB6-4F78-98E2-ED11039B812E}" srcOrd="4" destOrd="0" parTransId="{DD3E2F68-BA6F-4D59-89BA-FEC3B229A918}" sibTransId="{7D8BB7A6-E081-4CAE-8F8A-00B379891464}"/>
    <dgm:cxn modelId="{E1FD45D3-DA2C-400E-8D68-27EEE8076764}" srcId="{4223D0C5-8010-4DD9-94E9-417F2B0F96BC}" destId="{4E43F5FF-EF02-4E80-B20F-D0E460826666}" srcOrd="3" destOrd="0" parTransId="{5741416B-BD8F-4414-A3C0-763E958E8701}" sibTransId="{ABE57F5F-556F-4EBB-91ED-3057A07B4ED0}"/>
    <dgm:cxn modelId="{66CEB50F-0DE2-47F5-9743-AFB67E34FED1}" srcId="{4223D0C5-8010-4DD9-94E9-417F2B0F96BC}" destId="{D273E7F8-B48D-4D39-B4F8-D002BE010365}" srcOrd="0" destOrd="0" parTransId="{ACDDEB4E-965B-4E87-A35A-8A24E58F36C3}" sibTransId="{CE52031B-2471-4DEB-9F1C-63B608C2369B}"/>
    <dgm:cxn modelId="{58CC0A5D-AB99-48BF-8E59-EA5561D5A958}" srcId="{4223D0C5-8010-4DD9-94E9-417F2B0F96BC}" destId="{6F148D8E-5DBE-4400-9B10-BE4BC92B9A19}" srcOrd="2" destOrd="0" parTransId="{2D4D6914-9638-4F6C-9E0A-383F3CA13403}" sibTransId="{D4226825-8DD3-4E2C-90F1-3F29AC9A05A1}"/>
    <dgm:cxn modelId="{333858AD-5C60-4BA6-A7F1-05DE68B402EC}" srcId="{4223D0C5-8010-4DD9-94E9-417F2B0F96BC}" destId="{80A6E5AD-8866-4252-8CBF-9553142C3EC7}" srcOrd="5" destOrd="0" parTransId="{5129B3AD-C454-42D1-B9DF-1431228C5D85}" sibTransId="{5F32FE82-CC15-4C48-B366-DBC9EE0E2BB9}"/>
    <dgm:cxn modelId="{F72A36D4-4423-43A5-B8A1-6E0104FFFA0B}" srcId="{4223D0C5-8010-4DD9-94E9-417F2B0F96BC}" destId="{13FBDD72-2750-4695-8FBF-6C9BC3E94A85}" srcOrd="1" destOrd="0" parTransId="{96466918-D9A3-4100-BD6B-3AB3268D7FED}" sibTransId="{FE18704E-11E8-4017-9AF5-8ED1D20D407A}"/>
    <dgm:cxn modelId="{1DE81B53-A20C-4436-886C-FEB20BA71358}" type="presOf" srcId="{4223D0C5-8010-4DD9-94E9-417F2B0F96BC}" destId="{5E13B131-6766-4F18-9CAB-5FC0345CCFDE}" srcOrd="0" destOrd="0" presId="urn:microsoft.com/office/officeart/2005/8/layout/vList2"/>
    <dgm:cxn modelId="{7A26A6CD-3680-44DB-A3CE-DE809C42ED6B}" type="presOf" srcId="{13FBDD72-2750-4695-8FBF-6C9BC3E94A85}" destId="{936AABEA-BC9B-4D6B-964C-B92F68812899}" srcOrd="0" destOrd="0" presId="urn:microsoft.com/office/officeart/2005/8/layout/vList2"/>
    <dgm:cxn modelId="{C7558CCA-991D-49C1-9C6B-E95FA78C29D2}" type="presOf" srcId="{6F148D8E-5DBE-4400-9B10-BE4BC92B9A19}" destId="{6A4758A6-C1F8-45DA-BB3A-F40C013BCA99}" srcOrd="0" destOrd="0" presId="urn:microsoft.com/office/officeart/2005/8/layout/vList2"/>
    <dgm:cxn modelId="{6A06F78F-4B7A-4B85-A581-C99310B49321}" type="presOf" srcId="{80A6E5AD-8866-4252-8CBF-9553142C3EC7}" destId="{4C2627BC-B27D-4359-9662-616F221C9433}" srcOrd="0" destOrd="0" presId="urn:microsoft.com/office/officeart/2005/8/layout/vList2"/>
    <dgm:cxn modelId="{29FCF513-D5D9-4BBB-9773-820149BDB635}" type="presOf" srcId="{EDEAC6A0-7EB6-4F78-98E2-ED11039B812E}" destId="{D70E45FE-3B55-40D4-AF38-08005360CB8A}" srcOrd="0" destOrd="0" presId="urn:microsoft.com/office/officeart/2005/8/layout/vList2"/>
    <dgm:cxn modelId="{A024A271-9F1F-4B93-AFC4-C457E19FDD5A}" type="presParOf" srcId="{5E13B131-6766-4F18-9CAB-5FC0345CCFDE}" destId="{B9BA1163-020A-48D6-B6B6-BDAA9BB9CA87}" srcOrd="0" destOrd="0" presId="urn:microsoft.com/office/officeart/2005/8/layout/vList2"/>
    <dgm:cxn modelId="{128B6554-0B4D-4F54-8599-13F3B6C432AF}" type="presParOf" srcId="{5E13B131-6766-4F18-9CAB-5FC0345CCFDE}" destId="{12D5C67E-9562-4B35-8F56-2818FD6151F1}" srcOrd="1" destOrd="0" presId="urn:microsoft.com/office/officeart/2005/8/layout/vList2"/>
    <dgm:cxn modelId="{E436176C-8C10-4EBF-9884-473C4A811980}" type="presParOf" srcId="{5E13B131-6766-4F18-9CAB-5FC0345CCFDE}" destId="{936AABEA-BC9B-4D6B-964C-B92F68812899}" srcOrd="2" destOrd="0" presId="urn:microsoft.com/office/officeart/2005/8/layout/vList2"/>
    <dgm:cxn modelId="{D93EB50C-B4A0-4A1D-A40B-156CBEF2FEE8}" type="presParOf" srcId="{5E13B131-6766-4F18-9CAB-5FC0345CCFDE}" destId="{27C16C94-947C-4735-90B8-F5FFA2BA1258}" srcOrd="3" destOrd="0" presId="urn:microsoft.com/office/officeart/2005/8/layout/vList2"/>
    <dgm:cxn modelId="{B00044EC-741E-4F36-9D99-5EA2BD912643}" type="presParOf" srcId="{5E13B131-6766-4F18-9CAB-5FC0345CCFDE}" destId="{6A4758A6-C1F8-45DA-BB3A-F40C013BCA99}" srcOrd="4" destOrd="0" presId="urn:microsoft.com/office/officeart/2005/8/layout/vList2"/>
    <dgm:cxn modelId="{63E62337-6DB7-4C80-86EC-453F750DE5FF}" type="presParOf" srcId="{5E13B131-6766-4F18-9CAB-5FC0345CCFDE}" destId="{3BEB1DCC-B69F-4913-A5C1-07683E72CAE1}" srcOrd="5" destOrd="0" presId="urn:microsoft.com/office/officeart/2005/8/layout/vList2"/>
    <dgm:cxn modelId="{10538D4D-54F5-4ECB-A640-E99583670304}" type="presParOf" srcId="{5E13B131-6766-4F18-9CAB-5FC0345CCFDE}" destId="{3EB465F2-2F47-48F5-9F8D-B14D5D43886A}" srcOrd="6" destOrd="0" presId="urn:microsoft.com/office/officeart/2005/8/layout/vList2"/>
    <dgm:cxn modelId="{97CB72FB-3757-48DC-A05F-978D75F13016}" type="presParOf" srcId="{5E13B131-6766-4F18-9CAB-5FC0345CCFDE}" destId="{596B7AE5-D782-4F73-B3FF-40D4BF0EB688}" srcOrd="7" destOrd="0" presId="urn:microsoft.com/office/officeart/2005/8/layout/vList2"/>
    <dgm:cxn modelId="{87724CCF-B7BD-42C3-9CD7-999FE5F24AC3}" type="presParOf" srcId="{5E13B131-6766-4F18-9CAB-5FC0345CCFDE}" destId="{D70E45FE-3B55-40D4-AF38-08005360CB8A}" srcOrd="8" destOrd="0" presId="urn:microsoft.com/office/officeart/2005/8/layout/vList2"/>
    <dgm:cxn modelId="{67AA3F4E-CE7D-47FD-B8A8-9E603FA7C88A}" type="presParOf" srcId="{5E13B131-6766-4F18-9CAB-5FC0345CCFDE}" destId="{91582FEC-46CE-40B4-85D6-3D9E457EB46C}" srcOrd="9" destOrd="0" presId="urn:microsoft.com/office/officeart/2005/8/layout/vList2"/>
    <dgm:cxn modelId="{0073D970-33E9-4917-9E18-4E0BAA503A9F}" type="presParOf" srcId="{5E13B131-6766-4F18-9CAB-5FC0345CCFDE}" destId="{4C2627BC-B27D-4359-9662-616F221C943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2326427-6260-4C18-BE65-981F8A2C650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25F982D7-FB11-4606-9473-44212161F111}">
      <dgm:prSet/>
      <dgm:spPr/>
      <dgm:t>
        <a:bodyPr/>
        <a:lstStyle/>
        <a:p>
          <a:pPr rtl="0"/>
          <a:r>
            <a:rPr lang="de-CH" b="1" smtClean="0"/>
            <a:t>Kompetenzstunden</a:t>
          </a:r>
          <a:endParaRPr lang="de-CH"/>
        </a:p>
      </dgm:t>
    </dgm:pt>
    <dgm:pt modelId="{11E63E3F-BF37-410F-A985-48B9EDC854D0}" type="parTrans" cxnId="{232042CB-6080-4C86-999B-03F6666584E2}">
      <dgm:prSet/>
      <dgm:spPr/>
      <dgm:t>
        <a:bodyPr/>
        <a:lstStyle/>
        <a:p>
          <a:endParaRPr lang="de-CH"/>
        </a:p>
      </dgm:t>
    </dgm:pt>
    <dgm:pt modelId="{8EB89956-DA6D-4E93-970B-6F7541A5D929}" type="sibTrans" cxnId="{232042CB-6080-4C86-999B-03F6666584E2}">
      <dgm:prSet/>
      <dgm:spPr/>
      <dgm:t>
        <a:bodyPr/>
        <a:lstStyle/>
        <a:p>
          <a:endParaRPr lang="de-CH"/>
        </a:p>
      </dgm:t>
    </dgm:pt>
    <dgm:pt modelId="{C9D3925E-8E32-4708-94D3-2DF7529A1755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smtClean="0"/>
            <a:t>Integration in bestehende Unterrichtsbereiche wie W&amp;G, IKA, Sport usw.</a:t>
          </a:r>
          <a:endParaRPr lang="de-CH"/>
        </a:p>
      </dgm:t>
    </dgm:pt>
    <dgm:pt modelId="{7EE7B2E3-E0C1-43AA-B74B-ED184D0EA24F}" type="parTrans" cxnId="{96FC8566-E5CF-42E8-AF70-46E2D0111372}">
      <dgm:prSet/>
      <dgm:spPr/>
      <dgm:t>
        <a:bodyPr/>
        <a:lstStyle/>
        <a:p>
          <a:endParaRPr lang="de-CH"/>
        </a:p>
      </dgm:t>
    </dgm:pt>
    <dgm:pt modelId="{AECBC5DE-4C37-465C-9480-5749650DE598}" type="sibTrans" cxnId="{96FC8566-E5CF-42E8-AF70-46E2D0111372}">
      <dgm:prSet/>
      <dgm:spPr/>
      <dgm:t>
        <a:bodyPr/>
        <a:lstStyle/>
        <a:p>
          <a:endParaRPr lang="de-CH"/>
        </a:p>
      </dgm:t>
    </dgm:pt>
    <dgm:pt modelId="{96FB0FF0-44A2-4BE8-95DD-9507CA8FDADC}">
      <dgm:prSet/>
      <dgm:spPr/>
      <dgm:t>
        <a:bodyPr/>
        <a:lstStyle/>
        <a:p>
          <a:pPr rtl="0"/>
          <a:r>
            <a:rPr lang="de-CH" b="1" smtClean="0"/>
            <a:t>Projekttage/-woche</a:t>
          </a:r>
          <a:endParaRPr lang="de-CH"/>
        </a:p>
      </dgm:t>
    </dgm:pt>
    <dgm:pt modelId="{E8BC4E9E-DAE8-40BE-A9AD-A26D21674D1F}" type="parTrans" cxnId="{9273CB9D-D635-4C95-BB1B-06D3A00A4FDA}">
      <dgm:prSet/>
      <dgm:spPr/>
      <dgm:t>
        <a:bodyPr/>
        <a:lstStyle/>
        <a:p>
          <a:endParaRPr lang="de-CH"/>
        </a:p>
      </dgm:t>
    </dgm:pt>
    <dgm:pt modelId="{8205C7C7-A211-4F7E-8059-1AE5D4DFC0D0}" type="sibTrans" cxnId="{9273CB9D-D635-4C95-BB1B-06D3A00A4FDA}">
      <dgm:prSet/>
      <dgm:spPr/>
      <dgm:t>
        <a:bodyPr/>
        <a:lstStyle/>
        <a:p>
          <a:endParaRPr lang="de-CH"/>
        </a:p>
      </dgm:t>
    </dgm:pt>
    <dgm:pt modelId="{F7585296-919F-4008-82D5-66C994DCE1FC}" type="pres">
      <dgm:prSet presAssocID="{C2326427-6260-4C18-BE65-981F8A2C65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32358CCA-63E4-4CCB-83A6-B533078AC12C}" type="pres">
      <dgm:prSet presAssocID="{25F982D7-FB11-4606-9473-44212161F11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C2B38DA-8C60-4D82-9542-72D27E0874E4}" type="pres">
      <dgm:prSet presAssocID="{8EB89956-DA6D-4E93-970B-6F7541A5D929}" presName="spacer" presStyleCnt="0"/>
      <dgm:spPr/>
    </dgm:pt>
    <dgm:pt modelId="{7DB79D86-BDB1-4E01-876A-7DC577553F7B}" type="pres">
      <dgm:prSet presAssocID="{C9D3925E-8E32-4708-94D3-2DF7529A17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13B2CC6-5868-44C5-951D-52F15D188D85}" type="pres">
      <dgm:prSet presAssocID="{AECBC5DE-4C37-465C-9480-5749650DE598}" presName="spacer" presStyleCnt="0"/>
      <dgm:spPr/>
    </dgm:pt>
    <dgm:pt modelId="{54826F3B-3C57-46F4-A860-470F4A908C24}" type="pres">
      <dgm:prSet presAssocID="{96FB0FF0-44A2-4BE8-95DD-9507CA8FDA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9273CB9D-D635-4C95-BB1B-06D3A00A4FDA}" srcId="{C2326427-6260-4C18-BE65-981F8A2C650E}" destId="{96FB0FF0-44A2-4BE8-95DD-9507CA8FDADC}" srcOrd="2" destOrd="0" parTransId="{E8BC4E9E-DAE8-40BE-A9AD-A26D21674D1F}" sibTransId="{8205C7C7-A211-4F7E-8059-1AE5D4DFC0D0}"/>
    <dgm:cxn modelId="{96FC8566-E5CF-42E8-AF70-46E2D0111372}" srcId="{C2326427-6260-4C18-BE65-981F8A2C650E}" destId="{C9D3925E-8E32-4708-94D3-2DF7529A1755}" srcOrd="1" destOrd="0" parTransId="{7EE7B2E3-E0C1-43AA-B74B-ED184D0EA24F}" sibTransId="{AECBC5DE-4C37-465C-9480-5749650DE598}"/>
    <dgm:cxn modelId="{AFEA87B2-5EF5-4FAD-AFFC-98B9B5F78A99}" type="presOf" srcId="{96FB0FF0-44A2-4BE8-95DD-9507CA8FDADC}" destId="{54826F3B-3C57-46F4-A860-470F4A908C24}" srcOrd="0" destOrd="0" presId="urn:microsoft.com/office/officeart/2005/8/layout/vList2"/>
    <dgm:cxn modelId="{858FB33F-A352-40B9-9D58-669EA919C8EA}" type="presOf" srcId="{C9D3925E-8E32-4708-94D3-2DF7529A1755}" destId="{7DB79D86-BDB1-4E01-876A-7DC577553F7B}" srcOrd="0" destOrd="0" presId="urn:microsoft.com/office/officeart/2005/8/layout/vList2"/>
    <dgm:cxn modelId="{232042CB-6080-4C86-999B-03F6666584E2}" srcId="{C2326427-6260-4C18-BE65-981F8A2C650E}" destId="{25F982D7-FB11-4606-9473-44212161F111}" srcOrd="0" destOrd="0" parTransId="{11E63E3F-BF37-410F-A985-48B9EDC854D0}" sibTransId="{8EB89956-DA6D-4E93-970B-6F7541A5D929}"/>
    <dgm:cxn modelId="{1D184F2F-07F1-41FF-A699-191D35EAA864}" type="presOf" srcId="{25F982D7-FB11-4606-9473-44212161F111}" destId="{32358CCA-63E4-4CCB-83A6-B533078AC12C}" srcOrd="0" destOrd="0" presId="urn:microsoft.com/office/officeart/2005/8/layout/vList2"/>
    <dgm:cxn modelId="{7A4958AC-C7CF-474C-B27E-B962FE1B603A}" type="presOf" srcId="{C2326427-6260-4C18-BE65-981F8A2C650E}" destId="{F7585296-919F-4008-82D5-66C994DCE1FC}" srcOrd="0" destOrd="0" presId="urn:microsoft.com/office/officeart/2005/8/layout/vList2"/>
    <dgm:cxn modelId="{DEA5D023-2A10-4D31-A6F3-8E48DB076DBE}" type="presParOf" srcId="{F7585296-919F-4008-82D5-66C994DCE1FC}" destId="{32358CCA-63E4-4CCB-83A6-B533078AC12C}" srcOrd="0" destOrd="0" presId="urn:microsoft.com/office/officeart/2005/8/layout/vList2"/>
    <dgm:cxn modelId="{594238C0-EC2F-4E96-9FFE-12F7EE4C2DFF}" type="presParOf" srcId="{F7585296-919F-4008-82D5-66C994DCE1FC}" destId="{9C2B38DA-8C60-4D82-9542-72D27E0874E4}" srcOrd="1" destOrd="0" presId="urn:microsoft.com/office/officeart/2005/8/layout/vList2"/>
    <dgm:cxn modelId="{B5B1A36F-C787-4406-8332-F257D4F64561}" type="presParOf" srcId="{F7585296-919F-4008-82D5-66C994DCE1FC}" destId="{7DB79D86-BDB1-4E01-876A-7DC577553F7B}" srcOrd="2" destOrd="0" presId="urn:microsoft.com/office/officeart/2005/8/layout/vList2"/>
    <dgm:cxn modelId="{9956694A-407B-4CCA-8A1C-13F11813D54C}" type="presParOf" srcId="{F7585296-919F-4008-82D5-66C994DCE1FC}" destId="{413B2CC6-5868-44C5-951D-52F15D188D85}" srcOrd="3" destOrd="0" presId="urn:microsoft.com/office/officeart/2005/8/layout/vList2"/>
    <dgm:cxn modelId="{837B132E-EB94-47B4-B2B4-7E215572BBD4}" type="presParOf" srcId="{F7585296-919F-4008-82D5-66C994DCE1FC}" destId="{54826F3B-3C57-46F4-A860-470F4A908C2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CEBEE44-709F-458D-9EE8-B05D1591074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2709388-E073-4B74-9E5F-6F089BF8A58B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V&amp;V wird wie im E-Profil umgesetzt. Die </a:t>
          </a:r>
          <a:r>
            <a:rPr lang="de-CH" b="1" dirty="0" err="1" smtClean="0">
              <a:latin typeface="Calibri" pitchFamily="34" charset="0"/>
              <a:cs typeface="Calibri" pitchFamily="34" charset="0"/>
            </a:rPr>
            <a:t>Lektionenanteile</a:t>
          </a:r>
          <a:r>
            <a:rPr lang="de-CH" b="1" dirty="0" smtClean="0">
              <a:latin typeface="Calibri" pitchFamily="34" charset="0"/>
              <a:cs typeface="Calibri" pitchFamily="34" charset="0"/>
            </a:rPr>
            <a:t> V&amp;V müssen entsprechend zugeteilt werden.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AEDEC36A-8B7C-4BF6-AF5B-F7BB557E7749}" type="parTrans" cxnId="{E092152C-6C2A-4148-BEA5-0F817A3FE44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AC239F86-0284-4658-B7D5-41A89952E44F}" type="sibTrans" cxnId="{E092152C-6C2A-4148-BEA5-0F817A3FE44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59F779C-F379-41A4-A19D-DD9CED5C0AD9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Das Lerngefäss </a:t>
          </a:r>
          <a:r>
            <a:rPr lang="de-CH" b="1" dirty="0" err="1" smtClean="0">
              <a:latin typeface="Calibri" pitchFamily="34" charset="0"/>
              <a:cs typeface="Calibri" pitchFamily="34" charset="0"/>
            </a:rPr>
            <a:t>ÜfK</a:t>
          </a:r>
          <a:r>
            <a:rPr lang="de-CH" b="1" dirty="0" smtClean="0">
              <a:latin typeface="Calibri" pitchFamily="34" charset="0"/>
              <a:cs typeface="Calibri" pitchFamily="34" charset="0"/>
            </a:rPr>
            <a:t> gilt auch für das E-Profil mit Berufsmaturität. 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973C02DB-04FE-488E-82FF-6E7D328EB4C3}" type="parTrans" cxnId="{8A21899D-7FB5-4152-9BC8-F530DFCA8233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72FCB27-8A5E-4413-AA00-3E9691C69833}" type="sibTrans" cxnId="{8A21899D-7FB5-4152-9BC8-F530DFCA8233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5E0FD72-F196-424D-8DCA-7F9901CE853F}" type="pres">
      <dgm:prSet presAssocID="{ACEBEE44-709F-458D-9EE8-B05D159107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135119C2-6EDA-4B2C-A5C1-8B4EC064B4D9}" type="pres">
      <dgm:prSet presAssocID="{E2709388-E073-4B74-9E5F-6F089BF8A58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9375EEE-AE2E-4803-A19C-66807F4C60DD}" type="pres">
      <dgm:prSet presAssocID="{AC239F86-0284-4658-B7D5-41A89952E44F}" presName="spacer" presStyleCnt="0"/>
      <dgm:spPr/>
    </dgm:pt>
    <dgm:pt modelId="{3476880D-DE2F-40C2-8851-206920C6D47E}" type="pres">
      <dgm:prSet presAssocID="{359F779C-F379-41A4-A19D-DD9CED5C0AD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E092152C-6C2A-4148-BEA5-0F817A3FE446}" srcId="{ACEBEE44-709F-458D-9EE8-B05D1591074E}" destId="{E2709388-E073-4B74-9E5F-6F089BF8A58B}" srcOrd="0" destOrd="0" parTransId="{AEDEC36A-8B7C-4BF6-AF5B-F7BB557E7749}" sibTransId="{AC239F86-0284-4658-B7D5-41A89952E44F}"/>
    <dgm:cxn modelId="{A4915416-017C-4B3F-97B3-5EA83CDE1130}" type="presOf" srcId="{359F779C-F379-41A4-A19D-DD9CED5C0AD9}" destId="{3476880D-DE2F-40C2-8851-206920C6D47E}" srcOrd="0" destOrd="0" presId="urn:microsoft.com/office/officeart/2005/8/layout/vList2"/>
    <dgm:cxn modelId="{4612B8A3-B9C0-4E7C-BFBA-E8179D5E2020}" type="presOf" srcId="{E2709388-E073-4B74-9E5F-6F089BF8A58B}" destId="{135119C2-6EDA-4B2C-A5C1-8B4EC064B4D9}" srcOrd="0" destOrd="0" presId="urn:microsoft.com/office/officeart/2005/8/layout/vList2"/>
    <dgm:cxn modelId="{8A21899D-7FB5-4152-9BC8-F530DFCA8233}" srcId="{ACEBEE44-709F-458D-9EE8-B05D1591074E}" destId="{359F779C-F379-41A4-A19D-DD9CED5C0AD9}" srcOrd="1" destOrd="0" parTransId="{973C02DB-04FE-488E-82FF-6E7D328EB4C3}" sibTransId="{E72FCB27-8A5E-4413-AA00-3E9691C69833}"/>
    <dgm:cxn modelId="{55B6D40B-755F-402A-94AC-8A4226B27F28}" type="presOf" srcId="{ACEBEE44-709F-458D-9EE8-B05D1591074E}" destId="{E5E0FD72-F196-424D-8DCA-7F9901CE853F}" srcOrd="0" destOrd="0" presId="urn:microsoft.com/office/officeart/2005/8/layout/vList2"/>
    <dgm:cxn modelId="{96220DB8-0F55-4CDF-AE5B-82E04D2A67FE}" type="presParOf" srcId="{E5E0FD72-F196-424D-8DCA-7F9901CE853F}" destId="{135119C2-6EDA-4B2C-A5C1-8B4EC064B4D9}" srcOrd="0" destOrd="0" presId="urn:microsoft.com/office/officeart/2005/8/layout/vList2"/>
    <dgm:cxn modelId="{03FFDEA4-5266-4075-B7A6-D0BF96F9CB17}" type="presParOf" srcId="{E5E0FD72-F196-424D-8DCA-7F9901CE853F}" destId="{89375EEE-AE2E-4803-A19C-66807F4C60DD}" srcOrd="1" destOrd="0" presId="urn:microsoft.com/office/officeart/2005/8/layout/vList2"/>
    <dgm:cxn modelId="{1F5359B1-B95F-4FF8-BA91-DCD026757228}" type="presParOf" srcId="{E5E0FD72-F196-424D-8DCA-7F9901CE853F}" destId="{3476880D-DE2F-40C2-8851-206920C6D47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78AAEF8-756F-41E1-8FB1-2E4FCE470B19}" type="doc">
      <dgm:prSet loTypeId="urn:microsoft.com/office/officeart/2005/8/layout/rings+Icon" loCatId="officeonline" qsTypeId="urn:microsoft.com/office/officeart/2005/8/quickstyle/3d1" qsCatId="3D" csTypeId="urn:microsoft.com/office/officeart/2005/8/colors/accent1_5" csCatId="accent1" phldr="1"/>
      <dgm:spPr/>
    </dgm:pt>
    <dgm:pt modelId="{E6B75910-6E02-4E6E-BF78-525588D4BCD8}">
      <dgm:prSet phldrT="[Text]"/>
      <dgm:spPr/>
      <dgm:t>
        <a:bodyPr/>
        <a:lstStyle/>
        <a:p>
          <a:r>
            <a:rPr lang="de-CH" b="1" smtClean="0">
              <a:solidFill>
                <a:schemeClr val="tx2">
                  <a:lumMod val="50000"/>
                </a:schemeClr>
              </a:solidFill>
            </a:rPr>
            <a:t>Privat-</a:t>
          </a:r>
          <a:br>
            <a:rPr lang="de-CH" b="1" smtClean="0">
              <a:solidFill>
                <a:schemeClr val="tx2">
                  <a:lumMod val="50000"/>
                </a:schemeClr>
              </a:solidFill>
            </a:rPr>
          </a:br>
          <a:r>
            <a:rPr lang="de-CH" b="1" smtClean="0">
              <a:solidFill>
                <a:schemeClr val="tx2">
                  <a:lumMod val="50000"/>
                </a:schemeClr>
              </a:solidFill>
            </a:rPr>
            <a:t>schulen</a:t>
          </a:r>
          <a:endParaRPr lang="de-CH" b="1" dirty="0">
            <a:solidFill>
              <a:schemeClr val="tx2">
                <a:lumMod val="5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03EE8E9-AB8F-4DC8-9C8D-BA540BD6B58A}" type="parTrans" cxnId="{B6D328E0-6F63-443F-A7F7-C27796EA3683}">
      <dgm:prSet/>
      <dgm:spPr/>
      <dgm:t>
        <a:bodyPr/>
        <a:lstStyle/>
        <a:p>
          <a:endParaRPr lang="de-CH">
            <a:solidFill>
              <a:schemeClr val="tx2">
                <a:lumMod val="50000"/>
              </a:schemeClr>
            </a:solidFill>
          </a:endParaRPr>
        </a:p>
      </dgm:t>
    </dgm:pt>
    <dgm:pt modelId="{9337F3F7-4F2B-453C-AF9C-4BC6874702CB}" type="sibTrans" cxnId="{B6D328E0-6F63-443F-A7F7-C27796EA3683}">
      <dgm:prSet/>
      <dgm:spPr/>
      <dgm:t>
        <a:bodyPr/>
        <a:lstStyle/>
        <a:p>
          <a:endParaRPr lang="de-CH">
            <a:solidFill>
              <a:schemeClr val="tx2">
                <a:lumMod val="50000"/>
              </a:schemeClr>
            </a:solidFill>
          </a:endParaRPr>
        </a:p>
      </dgm:t>
    </dgm:pt>
    <dgm:pt modelId="{36FA1AB0-A227-4716-BE10-C978245A80B9}">
      <dgm:prSet phldrT="[Text]"/>
      <dgm:spPr/>
      <dgm:t>
        <a:bodyPr/>
        <a:lstStyle/>
        <a:p>
          <a:r>
            <a:rPr lang="de-CH" b="1" dirty="0" smtClean="0">
              <a:solidFill>
                <a:schemeClr val="tx2">
                  <a:lumMod val="50000"/>
                </a:schemeClr>
              </a:solidFill>
            </a:rPr>
            <a:t>Berufsfachschulen</a:t>
          </a:r>
          <a:endParaRPr lang="de-CH" b="1" dirty="0">
            <a:solidFill>
              <a:schemeClr val="tx2">
                <a:lumMod val="5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94A0E32-9F66-4703-AE5A-588B2E093D87}" type="parTrans" cxnId="{4D6C3309-F5D5-4FD9-B6DA-40A8312D4665}">
      <dgm:prSet/>
      <dgm:spPr/>
      <dgm:t>
        <a:bodyPr/>
        <a:lstStyle/>
        <a:p>
          <a:endParaRPr lang="de-CH">
            <a:solidFill>
              <a:schemeClr val="tx2">
                <a:lumMod val="50000"/>
              </a:schemeClr>
            </a:solidFill>
          </a:endParaRPr>
        </a:p>
      </dgm:t>
    </dgm:pt>
    <dgm:pt modelId="{4810BA97-AA2F-498D-938C-A0C0788E9C0C}" type="sibTrans" cxnId="{4D6C3309-F5D5-4FD9-B6DA-40A8312D4665}">
      <dgm:prSet/>
      <dgm:spPr/>
      <dgm:t>
        <a:bodyPr/>
        <a:lstStyle/>
        <a:p>
          <a:endParaRPr lang="de-CH">
            <a:solidFill>
              <a:schemeClr val="tx2">
                <a:lumMod val="50000"/>
              </a:schemeClr>
            </a:solidFill>
          </a:endParaRPr>
        </a:p>
      </dgm:t>
    </dgm:pt>
    <dgm:pt modelId="{B71EDD38-4CC5-44FC-8BF6-445FDB1F33C9}">
      <dgm:prSet phldrT="[Text]"/>
      <dgm:spPr/>
      <dgm:t>
        <a:bodyPr/>
        <a:lstStyle/>
        <a:p>
          <a:r>
            <a:rPr lang="de-CH" b="1" dirty="0" smtClean="0">
              <a:solidFill>
                <a:schemeClr val="tx2">
                  <a:lumMod val="50000"/>
                </a:schemeClr>
              </a:solidFill>
            </a:rPr>
            <a:t>Handelsmittelschulen</a:t>
          </a:r>
          <a:endParaRPr lang="de-CH" b="1" dirty="0">
            <a:solidFill>
              <a:schemeClr val="tx2">
                <a:lumMod val="5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D80CBBE-EDE8-48CC-BB10-E4D12B43F540}" type="parTrans" cxnId="{FAE5D745-48C0-4AE2-87EC-1CD75F1F33B5}">
      <dgm:prSet/>
      <dgm:spPr/>
      <dgm:t>
        <a:bodyPr/>
        <a:lstStyle/>
        <a:p>
          <a:endParaRPr lang="de-CH">
            <a:solidFill>
              <a:schemeClr val="tx2">
                <a:lumMod val="50000"/>
              </a:schemeClr>
            </a:solidFill>
          </a:endParaRPr>
        </a:p>
      </dgm:t>
    </dgm:pt>
    <dgm:pt modelId="{1E38826B-B734-4CAF-8889-9404EC88D6D8}" type="sibTrans" cxnId="{FAE5D745-48C0-4AE2-87EC-1CD75F1F33B5}">
      <dgm:prSet/>
      <dgm:spPr/>
      <dgm:t>
        <a:bodyPr/>
        <a:lstStyle/>
        <a:p>
          <a:endParaRPr lang="de-CH">
            <a:solidFill>
              <a:schemeClr val="tx2">
                <a:lumMod val="50000"/>
              </a:schemeClr>
            </a:solidFill>
          </a:endParaRPr>
        </a:p>
      </dgm:t>
    </dgm:pt>
    <dgm:pt modelId="{6C3CA5D1-D6D1-4FC7-BC4A-E573AA99640A}" type="pres">
      <dgm:prSet presAssocID="{B78AAEF8-756F-41E1-8FB1-2E4FCE470B19}" presName="Name0" presStyleCnt="0">
        <dgm:presLayoutVars>
          <dgm:chMax val="7"/>
          <dgm:dir/>
          <dgm:resizeHandles val="exact"/>
        </dgm:presLayoutVars>
      </dgm:prSet>
      <dgm:spPr/>
    </dgm:pt>
    <dgm:pt modelId="{4BC85008-39B8-4CAD-8F82-FE1C3822C537}" type="pres">
      <dgm:prSet presAssocID="{B78AAEF8-756F-41E1-8FB1-2E4FCE470B19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AE58F2A-56C2-400E-8547-F97322D4C120}" type="pres">
      <dgm:prSet presAssocID="{B78AAEF8-756F-41E1-8FB1-2E4FCE470B19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39FEEF9-09A5-49E5-A509-C2609B580837}" type="pres">
      <dgm:prSet presAssocID="{B78AAEF8-756F-41E1-8FB1-2E4FCE470B19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B6D328E0-6F63-443F-A7F7-C27796EA3683}" srcId="{B78AAEF8-756F-41E1-8FB1-2E4FCE470B19}" destId="{E6B75910-6E02-4E6E-BF78-525588D4BCD8}" srcOrd="0" destOrd="0" parTransId="{E03EE8E9-AB8F-4DC8-9C8D-BA540BD6B58A}" sibTransId="{9337F3F7-4F2B-453C-AF9C-4BC6874702CB}"/>
    <dgm:cxn modelId="{4D6C3309-F5D5-4FD9-B6DA-40A8312D4665}" srcId="{B78AAEF8-756F-41E1-8FB1-2E4FCE470B19}" destId="{36FA1AB0-A227-4716-BE10-C978245A80B9}" srcOrd="1" destOrd="0" parTransId="{D94A0E32-9F66-4703-AE5A-588B2E093D87}" sibTransId="{4810BA97-AA2F-498D-938C-A0C0788E9C0C}"/>
    <dgm:cxn modelId="{6BEBC5F1-5863-4A7C-B6BA-5142BB2E3450}" type="presOf" srcId="{E6B75910-6E02-4E6E-BF78-525588D4BCD8}" destId="{4BC85008-39B8-4CAD-8F82-FE1C3822C537}" srcOrd="0" destOrd="0" presId="urn:microsoft.com/office/officeart/2005/8/layout/rings+Icon"/>
    <dgm:cxn modelId="{E4B08B86-6FC1-47FD-B938-B506F5EAACDB}" type="presOf" srcId="{36FA1AB0-A227-4716-BE10-C978245A80B9}" destId="{FAE58F2A-56C2-400E-8547-F97322D4C120}" srcOrd="0" destOrd="0" presId="urn:microsoft.com/office/officeart/2005/8/layout/rings+Icon"/>
    <dgm:cxn modelId="{532D03FC-04EF-45C5-9118-584A762DCC9E}" type="presOf" srcId="{B71EDD38-4CC5-44FC-8BF6-445FDB1F33C9}" destId="{C39FEEF9-09A5-49E5-A509-C2609B580837}" srcOrd="0" destOrd="0" presId="urn:microsoft.com/office/officeart/2005/8/layout/rings+Icon"/>
    <dgm:cxn modelId="{CF9DA8F7-6B1D-4D7B-A452-E4FBC8FE0E69}" type="presOf" srcId="{B78AAEF8-756F-41E1-8FB1-2E4FCE470B19}" destId="{6C3CA5D1-D6D1-4FC7-BC4A-E573AA99640A}" srcOrd="0" destOrd="0" presId="urn:microsoft.com/office/officeart/2005/8/layout/rings+Icon"/>
    <dgm:cxn modelId="{FAE5D745-48C0-4AE2-87EC-1CD75F1F33B5}" srcId="{B78AAEF8-756F-41E1-8FB1-2E4FCE470B19}" destId="{B71EDD38-4CC5-44FC-8BF6-445FDB1F33C9}" srcOrd="2" destOrd="0" parTransId="{6D80CBBE-EDE8-48CC-BB10-E4D12B43F540}" sibTransId="{1E38826B-B734-4CAF-8889-9404EC88D6D8}"/>
    <dgm:cxn modelId="{44286694-EEE2-4C3B-A07D-DF0975742E71}" type="presParOf" srcId="{6C3CA5D1-D6D1-4FC7-BC4A-E573AA99640A}" destId="{4BC85008-39B8-4CAD-8F82-FE1C3822C537}" srcOrd="0" destOrd="0" presId="urn:microsoft.com/office/officeart/2005/8/layout/rings+Icon"/>
    <dgm:cxn modelId="{A36FBA21-0610-48FE-A40A-973D03DCC22F}" type="presParOf" srcId="{6C3CA5D1-D6D1-4FC7-BC4A-E573AA99640A}" destId="{FAE58F2A-56C2-400E-8547-F97322D4C120}" srcOrd="1" destOrd="0" presId="urn:microsoft.com/office/officeart/2005/8/layout/rings+Icon"/>
    <dgm:cxn modelId="{DBCD932D-FD0F-4DBC-8331-E0F595F819F7}" type="presParOf" srcId="{6C3CA5D1-D6D1-4FC7-BC4A-E573AA99640A}" destId="{C39FEEF9-09A5-49E5-A509-C2609B58083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9098E-F50B-42F8-B805-42561C774CB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ABF70983-AFDB-4081-80CA-7D7D3118BB97}">
      <dgm:prSet/>
      <dgm:spPr/>
      <dgm:t>
        <a:bodyPr/>
        <a:lstStyle/>
        <a:p>
          <a:pPr rtl="0"/>
          <a:r>
            <a:rPr lang="de-CH" b="1" dirty="0" smtClean="0"/>
            <a:t>… Richtziele des Unterrichtsbereichs IKA</a:t>
          </a:r>
          <a:endParaRPr lang="de-CH" dirty="0"/>
        </a:p>
      </dgm:t>
    </dgm:pt>
    <dgm:pt modelId="{6D150EE6-BBCD-43B2-A9C9-E157041887FA}" type="parTrans" cxnId="{A78E5959-58BD-4C19-88E8-728013C7C39C}">
      <dgm:prSet/>
      <dgm:spPr/>
      <dgm:t>
        <a:bodyPr/>
        <a:lstStyle/>
        <a:p>
          <a:endParaRPr lang="de-CH"/>
        </a:p>
      </dgm:t>
    </dgm:pt>
    <dgm:pt modelId="{44DD262D-ACB2-4532-A12A-484269F4CBDC}" type="sibTrans" cxnId="{A78E5959-58BD-4C19-88E8-728013C7C39C}">
      <dgm:prSet/>
      <dgm:spPr/>
      <dgm:t>
        <a:bodyPr/>
        <a:lstStyle/>
        <a:p>
          <a:endParaRPr lang="de-CH"/>
        </a:p>
      </dgm:t>
    </dgm:pt>
    <dgm:pt modelId="{12DE0C38-40CC-4636-8B22-80B99DA2B15A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smtClean="0"/>
            <a:t>… Differenzierung der Profile</a:t>
          </a:r>
          <a:endParaRPr lang="de-CH"/>
        </a:p>
      </dgm:t>
    </dgm:pt>
    <dgm:pt modelId="{22BF07D5-4B02-4617-8815-C6D81122728E}" type="parTrans" cxnId="{86FFEA7B-2247-46DE-9143-C28011539A82}">
      <dgm:prSet/>
      <dgm:spPr/>
      <dgm:t>
        <a:bodyPr/>
        <a:lstStyle/>
        <a:p>
          <a:endParaRPr lang="de-CH"/>
        </a:p>
      </dgm:t>
    </dgm:pt>
    <dgm:pt modelId="{A2FECE74-B47E-4B5A-9E82-4CF6B0C6E2B3}" type="sibTrans" cxnId="{86FFEA7B-2247-46DE-9143-C28011539A82}">
      <dgm:prSet/>
      <dgm:spPr/>
      <dgm:t>
        <a:bodyPr/>
        <a:lstStyle/>
        <a:p>
          <a:endParaRPr lang="de-CH"/>
        </a:p>
      </dgm:t>
    </dgm:pt>
    <dgm:pt modelId="{745EEE41-8B36-4264-BA56-D24CE5DBA7D6}">
      <dgm:prSet/>
      <dgm:spPr/>
      <dgm:t>
        <a:bodyPr/>
        <a:lstStyle/>
        <a:p>
          <a:pPr rtl="0"/>
          <a:r>
            <a:rPr lang="de-CH" b="1" smtClean="0"/>
            <a:t>… zur Verfügung stehenden Lektionenzahlen</a:t>
          </a:r>
          <a:endParaRPr lang="de-CH"/>
        </a:p>
      </dgm:t>
    </dgm:pt>
    <dgm:pt modelId="{87C52926-D33D-4DC2-BA97-D3D233982E42}" type="parTrans" cxnId="{66FF34EA-3578-412B-A328-48FB797A9737}">
      <dgm:prSet/>
      <dgm:spPr/>
      <dgm:t>
        <a:bodyPr/>
        <a:lstStyle/>
        <a:p>
          <a:endParaRPr lang="de-CH"/>
        </a:p>
      </dgm:t>
    </dgm:pt>
    <dgm:pt modelId="{CAB51C43-93E4-48B6-B226-EF0C27A2BF4E}" type="sibTrans" cxnId="{66FF34EA-3578-412B-A328-48FB797A9737}">
      <dgm:prSet/>
      <dgm:spPr/>
      <dgm:t>
        <a:bodyPr/>
        <a:lstStyle/>
        <a:p>
          <a:endParaRPr lang="de-CH"/>
        </a:p>
      </dgm:t>
    </dgm:pt>
    <dgm:pt modelId="{A510DD1C-95FD-4AB9-A42C-BDB7D4694A04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smtClean="0"/>
            <a:t>… verbindliche Semesterreihung</a:t>
          </a:r>
          <a:endParaRPr lang="de-CH"/>
        </a:p>
      </dgm:t>
    </dgm:pt>
    <dgm:pt modelId="{3FB5768A-688F-4C4A-BD55-555BD2300F3A}" type="parTrans" cxnId="{675B0CDC-C9A5-453A-9458-1489960A295A}">
      <dgm:prSet/>
      <dgm:spPr/>
      <dgm:t>
        <a:bodyPr/>
        <a:lstStyle/>
        <a:p>
          <a:endParaRPr lang="de-CH"/>
        </a:p>
      </dgm:t>
    </dgm:pt>
    <dgm:pt modelId="{85A650C1-FF18-43D4-B41E-CF58397CB8AB}" type="sibTrans" cxnId="{675B0CDC-C9A5-453A-9458-1489960A295A}">
      <dgm:prSet/>
      <dgm:spPr/>
      <dgm:t>
        <a:bodyPr/>
        <a:lstStyle/>
        <a:p>
          <a:endParaRPr lang="de-CH"/>
        </a:p>
      </dgm:t>
    </dgm:pt>
    <dgm:pt modelId="{7E1B70A6-1835-469A-914B-F199E4382A56}">
      <dgm:prSet/>
      <dgm:spPr/>
      <dgm:t>
        <a:bodyPr/>
        <a:lstStyle/>
        <a:p>
          <a:pPr rtl="0"/>
          <a:r>
            <a:rPr lang="de-CH" b="1" smtClean="0"/>
            <a:t>… Planung von Profilwechseln</a:t>
          </a:r>
          <a:endParaRPr lang="de-CH"/>
        </a:p>
      </dgm:t>
    </dgm:pt>
    <dgm:pt modelId="{59B5F0EC-11DC-4D59-BB1E-802444630AA4}" type="parTrans" cxnId="{EDB02DF9-09A5-4D83-A0DF-0F6F480892AB}">
      <dgm:prSet/>
      <dgm:spPr/>
      <dgm:t>
        <a:bodyPr/>
        <a:lstStyle/>
        <a:p>
          <a:endParaRPr lang="de-CH"/>
        </a:p>
      </dgm:t>
    </dgm:pt>
    <dgm:pt modelId="{04E39177-9685-4111-9D21-4CEB5CAA191E}" type="sibTrans" cxnId="{EDB02DF9-09A5-4D83-A0DF-0F6F480892AB}">
      <dgm:prSet/>
      <dgm:spPr/>
      <dgm:t>
        <a:bodyPr/>
        <a:lstStyle/>
        <a:p>
          <a:endParaRPr lang="de-CH"/>
        </a:p>
      </dgm:t>
    </dgm:pt>
    <dgm:pt modelId="{3193B2A3-F63A-4DA7-BA21-592CD0784FDE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/>
            <a:t>… Musterlehrpläne als Grundlage zur Erarbeitung der eigenen Schullehrpläne</a:t>
          </a:r>
          <a:endParaRPr lang="de-CH" dirty="0"/>
        </a:p>
      </dgm:t>
    </dgm:pt>
    <dgm:pt modelId="{F8A7D724-DC45-4C43-A28E-ED5E1C07D513}" type="parTrans" cxnId="{D7451097-3C18-4223-8F1F-8C18F038FFA3}">
      <dgm:prSet/>
      <dgm:spPr/>
      <dgm:t>
        <a:bodyPr/>
        <a:lstStyle/>
        <a:p>
          <a:endParaRPr lang="de-CH"/>
        </a:p>
      </dgm:t>
    </dgm:pt>
    <dgm:pt modelId="{B5CB951A-7EC2-4A3F-BF1F-4B61F3632D76}" type="sibTrans" cxnId="{D7451097-3C18-4223-8F1F-8C18F038FFA3}">
      <dgm:prSet/>
      <dgm:spPr/>
      <dgm:t>
        <a:bodyPr/>
        <a:lstStyle/>
        <a:p>
          <a:endParaRPr lang="de-CH"/>
        </a:p>
      </dgm:t>
    </dgm:pt>
    <dgm:pt modelId="{5A67E63D-AB71-49C7-8F6D-22D658BEFA1A}">
      <dgm:prSet/>
      <dgm:spPr/>
      <dgm:t>
        <a:bodyPr/>
        <a:lstStyle/>
        <a:p>
          <a:pPr rtl="0"/>
          <a:r>
            <a:rPr lang="de-CH" b="1" smtClean="0"/>
            <a:t>… Lerngefässe V&amp;V und ÜfK  bzw. deren Bezug zum Unterrichtsbereich IKA</a:t>
          </a:r>
          <a:endParaRPr lang="de-CH"/>
        </a:p>
      </dgm:t>
    </dgm:pt>
    <dgm:pt modelId="{391ED8D2-BA81-420C-80D3-1B2354352348}" type="parTrans" cxnId="{20F99C81-6D6C-4862-947D-B663164331A0}">
      <dgm:prSet/>
      <dgm:spPr/>
      <dgm:t>
        <a:bodyPr/>
        <a:lstStyle/>
        <a:p>
          <a:endParaRPr lang="de-CH"/>
        </a:p>
      </dgm:t>
    </dgm:pt>
    <dgm:pt modelId="{C255B62C-C706-42E3-A942-C55C69D36E30}" type="sibTrans" cxnId="{20F99C81-6D6C-4862-947D-B663164331A0}">
      <dgm:prSet/>
      <dgm:spPr/>
      <dgm:t>
        <a:bodyPr/>
        <a:lstStyle/>
        <a:p>
          <a:endParaRPr lang="de-CH"/>
        </a:p>
      </dgm:t>
    </dgm:pt>
    <dgm:pt modelId="{3E73E103-32B5-4044-868E-C201DD452FEA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/>
            <a:t>… Abschlussprüfung bzw. das Qualifikationsverfahren IKA</a:t>
          </a:r>
          <a:endParaRPr lang="de-CH" dirty="0"/>
        </a:p>
      </dgm:t>
    </dgm:pt>
    <dgm:pt modelId="{51086ADB-2B19-4028-B69E-CFE632A69CE5}" type="parTrans" cxnId="{A597E636-4ED6-48CD-80DC-054ECF7ADD9B}">
      <dgm:prSet/>
      <dgm:spPr/>
      <dgm:t>
        <a:bodyPr/>
        <a:lstStyle/>
        <a:p>
          <a:endParaRPr lang="de-CH"/>
        </a:p>
      </dgm:t>
    </dgm:pt>
    <dgm:pt modelId="{65536233-626A-4482-A4D2-5B2922468AA0}" type="sibTrans" cxnId="{A597E636-4ED6-48CD-80DC-054ECF7ADD9B}">
      <dgm:prSet/>
      <dgm:spPr/>
      <dgm:t>
        <a:bodyPr/>
        <a:lstStyle/>
        <a:p>
          <a:endParaRPr lang="de-CH"/>
        </a:p>
      </dgm:t>
    </dgm:pt>
    <dgm:pt modelId="{D7761B86-7151-4E9A-BF5D-A57F0E8E669E}" type="pres">
      <dgm:prSet presAssocID="{8219098E-F50B-42F8-B805-42561C774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ABE5C926-0C70-4D7A-97A8-7C3986C0DDCF}" type="pres">
      <dgm:prSet presAssocID="{ABF70983-AFDB-4081-80CA-7D7D3118BB97}" presName="parentText" presStyleLbl="node1" presStyleIdx="0" presStyleCnt="8" custScaleY="136926" custLinFactNeighborY="84597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FFB1D25-5846-473E-BC13-7025E1BD98CD}" type="pres">
      <dgm:prSet presAssocID="{44DD262D-ACB2-4532-A12A-484269F4CBDC}" presName="spacer" presStyleCnt="0"/>
      <dgm:spPr/>
    </dgm:pt>
    <dgm:pt modelId="{36DFC9DD-841D-4D5F-968E-691524004593}" type="pres">
      <dgm:prSet presAssocID="{12DE0C38-40CC-4636-8B22-80B99DA2B15A}" presName="parentText" presStyleLbl="node1" presStyleIdx="1" presStyleCnt="8" custScaleY="136926" custLinFactNeighborY="79974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7842350-32D4-475B-B399-2D97A456DF53}" type="pres">
      <dgm:prSet presAssocID="{A2FECE74-B47E-4B5A-9E82-4CF6B0C6E2B3}" presName="spacer" presStyleCnt="0"/>
      <dgm:spPr/>
    </dgm:pt>
    <dgm:pt modelId="{1858C02F-99FB-4D40-9E64-AD690A1776DE}" type="pres">
      <dgm:prSet presAssocID="{745EEE41-8B36-4264-BA56-D24CE5DBA7D6}" presName="parentText" presStyleLbl="node1" presStyleIdx="2" presStyleCnt="8" custScaleY="136926" custLinFactNeighborY="84597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3D1EBCA-B948-4D71-B48A-592697CF345F}" type="pres">
      <dgm:prSet presAssocID="{CAB51C43-93E4-48B6-B226-EF0C27A2BF4E}" presName="spacer" presStyleCnt="0"/>
      <dgm:spPr/>
    </dgm:pt>
    <dgm:pt modelId="{79B72263-DD6C-458E-9DE8-CA950BF547EC}" type="pres">
      <dgm:prSet presAssocID="{A510DD1C-95FD-4AB9-A42C-BDB7D4694A04}" presName="parentText" presStyleLbl="node1" presStyleIdx="3" presStyleCnt="8" custScaleY="136926" custLinFactNeighborY="89557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C77321E-C76E-44B2-9E01-FEE60F12F459}" type="pres">
      <dgm:prSet presAssocID="{85A650C1-FF18-43D4-B41E-CF58397CB8AB}" presName="spacer" presStyleCnt="0"/>
      <dgm:spPr/>
    </dgm:pt>
    <dgm:pt modelId="{384A2A0D-9F1A-4A79-AD6D-9647CCADD849}" type="pres">
      <dgm:prSet presAssocID="{7E1B70A6-1835-469A-914B-F199E4382A56}" presName="parentText" presStyleLbl="node1" presStyleIdx="4" presStyleCnt="8" custScaleY="136926" custLinFactNeighborY="84597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A700EA6-D887-4B00-96F0-DB5D39F76C9D}" type="pres">
      <dgm:prSet presAssocID="{04E39177-9685-4111-9D21-4CEB5CAA191E}" presName="spacer" presStyleCnt="0"/>
      <dgm:spPr/>
    </dgm:pt>
    <dgm:pt modelId="{A4DC3E24-FBCE-41EB-B566-DCD08750B9D4}" type="pres">
      <dgm:prSet presAssocID="{3193B2A3-F63A-4DA7-BA21-592CD0784FDE}" presName="parentText" presStyleLbl="node1" presStyleIdx="5" presStyleCnt="8" custScaleY="136926" custLinFactNeighborY="84597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35D14A5-EB5E-444F-BD17-DC70554EE073}" type="pres">
      <dgm:prSet presAssocID="{B5CB951A-7EC2-4A3F-BF1F-4B61F3632D76}" presName="spacer" presStyleCnt="0"/>
      <dgm:spPr/>
    </dgm:pt>
    <dgm:pt modelId="{3BF275E6-1AB2-4CD9-ABF6-8EFC76F53A5A}" type="pres">
      <dgm:prSet presAssocID="{5A67E63D-AB71-49C7-8F6D-22D658BEFA1A}" presName="parentText" presStyleLbl="node1" presStyleIdx="6" presStyleCnt="8" custScaleY="136926" custLinFactNeighborY="84597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D8A3B94-58E9-4850-85F0-F4A61749CDBC}" type="pres">
      <dgm:prSet presAssocID="{C255B62C-C706-42E3-A942-C55C69D36E30}" presName="spacer" presStyleCnt="0"/>
      <dgm:spPr/>
    </dgm:pt>
    <dgm:pt modelId="{ADC5DC34-5380-434E-826C-292F9DA75D6A}" type="pres">
      <dgm:prSet presAssocID="{3E73E103-32B5-4044-868E-C201DD452FEA}" presName="parentText" presStyleLbl="node1" presStyleIdx="7" presStyleCnt="8" custScaleY="136926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A46D0853-78CC-409F-8F95-6BECDFC9C3B8}" type="presOf" srcId="{745EEE41-8B36-4264-BA56-D24CE5DBA7D6}" destId="{1858C02F-99FB-4D40-9E64-AD690A1776DE}" srcOrd="0" destOrd="0" presId="urn:microsoft.com/office/officeart/2005/8/layout/vList2"/>
    <dgm:cxn modelId="{9EF0764A-5BC9-48F0-BC96-B594D50F2D33}" type="presOf" srcId="{8219098E-F50B-42F8-B805-42561C774CBB}" destId="{D7761B86-7151-4E9A-BF5D-A57F0E8E669E}" srcOrd="0" destOrd="0" presId="urn:microsoft.com/office/officeart/2005/8/layout/vList2"/>
    <dgm:cxn modelId="{B126280F-E536-47E5-824F-69D3A7CB3BDB}" type="presOf" srcId="{7E1B70A6-1835-469A-914B-F199E4382A56}" destId="{384A2A0D-9F1A-4A79-AD6D-9647CCADD849}" srcOrd="0" destOrd="0" presId="urn:microsoft.com/office/officeart/2005/8/layout/vList2"/>
    <dgm:cxn modelId="{EDB02DF9-09A5-4D83-A0DF-0F6F480892AB}" srcId="{8219098E-F50B-42F8-B805-42561C774CBB}" destId="{7E1B70A6-1835-469A-914B-F199E4382A56}" srcOrd="4" destOrd="0" parTransId="{59B5F0EC-11DC-4D59-BB1E-802444630AA4}" sibTransId="{04E39177-9685-4111-9D21-4CEB5CAA191E}"/>
    <dgm:cxn modelId="{95D83593-3A41-40F5-9CA3-17DBDB3D6BA9}" type="presOf" srcId="{3E73E103-32B5-4044-868E-C201DD452FEA}" destId="{ADC5DC34-5380-434E-826C-292F9DA75D6A}" srcOrd="0" destOrd="0" presId="urn:microsoft.com/office/officeart/2005/8/layout/vList2"/>
    <dgm:cxn modelId="{675B0CDC-C9A5-453A-9458-1489960A295A}" srcId="{8219098E-F50B-42F8-B805-42561C774CBB}" destId="{A510DD1C-95FD-4AB9-A42C-BDB7D4694A04}" srcOrd="3" destOrd="0" parTransId="{3FB5768A-688F-4C4A-BD55-555BD2300F3A}" sibTransId="{85A650C1-FF18-43D4-B41E-CF58397CB8AB}"/>
    <dgm:cxn modelId="{20F99C81-6D6C-4862-947D-B663164331A0}" srcId="{8219098E-F50B-42F8-B805-42561C774CBB}" destId="{5A67E63D-AB71-49C7-8F6D-22D658BEFA1A}" srcOrd="6" destOrd="0" parTransId="{391ED8D2-BA81-420C-80D3-1B2354352348}" sibTransId="{C255B62C-C706-42E3-A942-C55C69D36E30}"/>
    <dgm:cxn modelId="{86FFEA7B-2247-46DE-9143-C28011539A82}" srcId="{8219098E-F50B-42F8-B805-42561C774CBB}" destId="{12DE0C38-40CC-4636-8B22-80B99DA2B15A}" srcOrd="1" destOrd="0" parTransId="{22BF07D5-4B02-4617-8815-C6D81122728E}" sibTransId="{A2FECE74-B47E-4B5A-9E82-4CF6B0C6E2B3}"/>
    <dgm:cxn modelId="{98985BA2-5322-4D82-B817-D32DE61B0830}" type="presOf" srcId="{ABF70983-AFDB-4081-80CA-7D7D3118BB97}" destId="{ABE5C926-0C70-4D7A-97A8-7C3986C0DDCF}" srcOrd="0" destOrd="0" presId="urn:microsoft.com/office/officeart/2005/8/layout/vList2"/>
    <dgm:cxn modelId="{24F22389-D77C-47CF-95FF-5E47AC3F26BC}" type="presOf" srcId="{A510DD1C-95FD-4AB9-A42C-BDB7D4694A04}" destId="{79B72263-DD6C-458E-9DE8-CA950BF547EC}" srcOrd="0" destOrd="0" presId="urn:microsoft.com/office/officeart/2005/8/layout/vList2"/>
    <dgm:cxn modelId="{66FF34EA-3578-412B-A328-48FB797A9737}" srcId="{8219098E-F50B-42F8-B805-42561C774CBB}" destId="{745EEE41-8B36-4264-BA56-D24CE5DBA7D6}" srcOrd="2" destOrd="0" parTransId="{87C52926-D33D-4DC2-BA97-D3D233982E42}" sibTransId="{CAB51C43-93E4-48B6-B226-EF0C27A2BF4E}"/>
    <dgm:cxn modelId="{8D2328A6-76BE-4A49-BA07-BAB261FEC00F}" type="presOf" srcId="{5A67E63D-AB71-49C7-8F6D-22D658BEFA1A}" destId="{3BF275E6-1AB2-4CD9-ABF6-8EFC76F53A5A}" srcOrd="0" destOrd="0" presId="urn:microsoft.com/office/officeart/2005/8/layout/vList2"/>
    <dgm:cxn modelId="{6B1A8A83-7166-4766-8F4E-99B2AC9AC8E9}" type="presOf" srcId="{12DE0C38-40CC-4636-8B22-80B99DA2B15A}" destId="{36DFC9DD-841D-4D5F-968E-691524004593}" srcOrd="0" destOrd="0" presId="urn:microsoft.com/office/officeart/2005/8/layout/vList2"/>
    <dgm:cxn modelId="{A597E636-4ED6-48CD-80DC-054ECF7ADD9B}" srcId="{8219098E-F50B-42F8-B805-42561C774CBB}" destId="{3E73E103-32B5-4044-868E-C201DD452FEA}" srcOrd="7" destOrd="0" parTransId="{51086ADB-2B19-4028-B69E-CFE632A69CE5}" sibTransId="{65536233-626A-4482-A4D2-5B2922468AA0}"/>
    <dgm:cxn modelId="{A78E5959-58BD-4C19-88E8-728013C7C39C}" srcId="{8219098E-F50B-42F8-B805-42561C774CBB}" destId="{ABF70983-AFDB-4081-80CA-7D7D3118BB97}" srcOrd="0" destOrd="0" parTransId="{6D150EE6-BBCD-43B2-A9C9-E157041887FA}" sibTransId="{44DD262D-ACB2-4532-A12A-484269F4CBDC}"/>
    <dgm:cxn modelId="{0A950618-19FF-4725-828F-89F5AAD855F5}" type="presOf" srcId="{3193B2A3-F63A-4DA7-BA21-592CD0784FDE}" destId="{A4DC3E24-FBCE-41EB-B566-DCD08750B9D4}" srcOrd="0" destOrd="0" presId="urn:microsoft.com/office/officeart/2005/8/layout/vList2"/>
    <dgm:cxn modelId="{D7451097-3C18-4223-8F1F-8C18F038FFA3}" srcId="{8219098E-F50B-42F8-B805-42561C774CBB}" destId="{3193B2A3-F63A-4DA7-BA21-592CD0784FDE}" srcOrd="5" destOrd="0" parTransId="{F8A7D724-DC45-4C43-A28E-ED5E1C07D513}" sibTransId="{B5CB951A-7EC2-4A3F-BF1F-4B61F3632D76}"/>
    <dgm:cxn modelId="{557B864E-753D-47BE-ABD9-36057D677EEA}" type="presParOf" srcId="{D7761B86-7151-4E9A-BF5D-A57F0E8E669E}" destId="{ABE5C926-0C70-4D7A-97A8-7C3986C0DDCF}" srcOrd="0" destOrd="0" presId="urn:microsoft.com/office/officeart/2005/8/layout/vList2"/>
    <dgm:cxn modelId="{8D7205D5-6FFD-4F33-B713-9299C400A9F1}" type="presParOf" srcId="{D7761B86-7151-4E9A-BF5D-A57F0E8E669E}" destId="{2FFB1D25-5846-473E-BC13-7025E1BD98CD}" srcOrd="1" destOrd="0" presId="urn:microsoft.com/office/officeart/2005/8/layout/vList2"/>
    <dgm:cxn modelId="{5673DA8F-D4A7-41AC-813D-738CC59FDFAD}" type="presParOf" srcId="{D7761B86-7151-4E9A-BF5D-A57F0E8E669E}" destId="{36DFC9DD-841D-4D5F-968E-691524004593}" srcOrd="2" destOrd="0" presId="urn:microsoft.com/office/officeart/2005/8/layout/vList2"/>
    <dgm:cxn modelId="{14EABC31-C84A-4675-9436-4CC79AA89711}" type="presParOf" srcId="{D7761B86-7151-4E9A-BF5D-A57F0E8E669E}" destId="{17842350-32D4-475B-B399-2D97A456DF53}" srcOrd="3" destOrd="0" presId="urn:microsoft.com/office/officeart/2005/8/layout/vList2"/>
    <dgm:cxn modelId="{E0D9EA19-E052-4A3B-8743-86BCBDA1A812}" type="presParOf" srcId="{D7761B86-7151-4E9A-BF5D-A57F0E8E669E}" destId="{1858C02F-99FB-4D40-9E64-AD690A1776DE}" srcOrd="4" destOrd="0" presId="urn:microsoft.com/office/officeart/2005/8/layout/vList2"/>
    <dgm:cxn modelId="{D548D5C3-1802-4FC4-AB47-BC15F0D14C2E}" type="presParOf" srcId="{D7761B86-7151-4E9A-BF5D-A57F0E8E669E}" destId="{F3D1EBCA-B948-4D71-B48A-592697CF345F}" srcOrd="5" destOrd="0" presId="urn:microsoft.com/office/officeart/2005/8/layout/vList2"/>
    <dgm:cxn modelId="{70FCE937-A5AE-44CF-AA18-D624232FFA91}" type="presParOf" srcId="{D7761B86-7151-4E9A-BF5D-A57F0E8E669E}" destId="{79B72263-DD6C-458E-9DE8-CA950BF547EC}" srcOrd="6" destOrd="0" presId="urn:microsoft.com/office/officeart/2005/8/layout/vList2"/>
    <dgm:cxn modelId="{77F61C50-5C16-4121-B2D0-FDC1654D44A5}" type="presParOf" srcId="{D7761B86-7151-4E9A-BF5D-A57F0E8E669E}" destId="{CC77321E-C76E-44B2-9E01-FEE60F12F459}" srcOrd="7" destOrd="0" presId="urn:microsoft.com/office/officeart/2005/8/layout/vList2"/>
    <dgm:cxn modelId="{007558BE-2F46-4152-B4F9-E880C491812F}" type="presParOf" srcId="{D7761B86-7151-4E9A-BF5D-A57F0E8E669E}" destId="{384A2A0D-9F1A-4A79-AD6D-9647CCADD849}" srcOrd="8" destOrd="0" presId="urn:microsoft.com/office/officeart/2005/8/layout/vList2"/>
    <dgm:cxn modelId="{7C73B5EA-58ED-4623-B9C2-4DDD022A52D6}" type="presParOf" srcId="{D7761B86-7151-4E9A-BF5D-A57F0E8E669E}" destId="{8A700EA6-D887-4B00-96F0-DB5D39F76C9D}" srcOrd="9" destOrd="0" presId="urn:microsoft.com/office/officeart/2005/8/layout/vList2"/>
    <dgm:cxn modelId="{663043CD-FDC7-49D5-8A75-43DEB5F4A798}" type="presParOf" srcId="{D7761B86-7151-4E9A-BF5D-A57F0E8E669E}" destId="{A4DC3E24-FBCE-41EB-B566-DCD08750B9D4}" srcOrd="10" destOrd="0" presId="urn:microsoft.com/office/officeart/2005/8/layout/vList2"/>
    <dgm:cxn modelId="{A0DD52DD-15B3-44BE-A8C3-A1DC89D22A7C}" type="presParOf" srcId="{D7761B86-7151-4E9A-BF5D-A57F0E8E669E}" destId="{935D14A5-EB5E-444F-BD17-DC70554EE073}" srcOrd="11" destOrd="0" presId="urn:microsoft.com/office/officeart/2005/8/layout/vList2"/>
    <dgm:cxn modelId="{DEFA93E4-F5CE-442B-8187-F3B12AB9D1E2}" type="presParOf" srcId="{D7761B86-7151-4E9A-BF5D-A57F0E8E669E}" destId="{3BF275E6-1AB2-4CD9-ABF6-8EFC76F53A5A}" srcOrd="12" destOrd="0" presId="urn:microsoft.com/office/officeart/2005/8/layout/vList2"/>
    <dgm:cxn modelId="{6613F765-0D99-46F6-8964-3B4DF1AACF71}" type="presParOf" srcId="{D7761B86-7151-4E9A-BF5D-A57F0E8E669E}" destId="{CD8A3B94-58E9-4850-85F0-F4A61749CDBC}" srcOrd="13" destOrd="0" presId="urn:microsoft.com/office/officeart/2005/8/layout/vList2"/>
    <dgm:cxn modelId="{96458BED-8A69-460B-9B45-1EDD5E8ECD41}" type="presParOf" srcId="{D7761B86-7151-4E9A-BF5D-A57F0E8E669E}" destId="{ADC5DC34-5380-434E-826C-292F9DA75D6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712F12-6053-4D13-B1E3-FC0D3C2D208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F1E39B46-35F0-4D57-A25A-684192857FFB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Prüfungsform «open </a:t>
          </a:r>
          <a:r>
            <a:rPr lang="de-CH" b="1" dirty="0" err="1" smtClean="0">
              <a:latin typeface="Calibri" pitchFamily="34" charset="0"/>
              <a:cs typeface="Calibri" pitchFamily="34" charset="0"/>
            </a:rPr>
            <a:t>book</a:t>
          </a:r>
          <a:r>
            <a:rPr lang="de-CH" b="1" dirty="0" smtClean="0">
              <a:latin typeface="Calibri" pitchFamily="34" charset="0"/>
              <a:cs typeface="Calibri" pitchFamily="34" charset="0"/>
            </a:rPr>
            <a:t>»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922AACF6-AFFB-4F17-8900-6312B68C1AC2}" type="parTrans" cxnId="{A9BD3E7E-DD1F-43B8-9B48-E81870AE32BE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B47DD066-0222-45DF-89E6-3A1799BBC605}" type="sibTrans" cxnId="{A9BD3E7E-DD1F-43B8-9B48-E81870AE32BE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7C6DAC34-5D10-43BC-AFE4-B494C962CAA0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Hilfsmittel auf Papier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1BD2A6F-4B09-4882-A626-C3F0F4B985BA}" type="parTrans" cxnId="{A09C5E15-7383-48C8-AFFE-1BC99145A058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DD7F2981-542C-4EB4-B89A-D6D93B52900C}" type="sibTrans" cxnId="{A09C5E15-7383-48C8-AFFE-1BC99145A058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8312B5F0-C73F-4778-95AB-A6E5226D2A07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keine elektronischen Datenträger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E88E400-3AF8-4E3F-8DAD-0CACCA47FB6A}" type="parTrans" cxnId="{75D00049-770F-4A48-B995-ED9FB388765D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62812E48-C86A-4DE6-B112-A9E2F9EE508C}" type="sibTrans" cxnId="{75D00049-770F-4A48-B995-ED9FB388765D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43E8F1D-0BD8-4E15-A1FA-E06DF7266ECB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kein Internet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4F872B8-942F-4780-B7CF-6650191DD2B0}" type="parTrans" cxnId="{85D89720-1E46-4690-AF90-003E7FA444A2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C2C5277-2077-4EB5-9E68-ACD442E3AEC2}" type="sibTrans" cxnId="{85D89720-1E46-4690-AF90-003E7FA444A2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D4B58309-F0A2-481C-B37A-BBDB47B37D80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Anforderungen an die Prüfungsplätze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9910F558-5E24-4672-A8C6-A1171026DFD4}" type="parTrans" cxnId="{6C27CE1D-A620-45D0-9ED6-70B13B053A8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BB2AEA73-BA67-4786-8A6C-1C068181A092}" type="sibTrans" cxnId="{6C27CE1D-A620-45D0-9ED6-70B13B053A8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1BC13945-5942-4771-8D15-1EFF37287D43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Mindestabstand (nur jeder zweite Platz besetzt)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1168664-D19E-4124-B1CD-12DB63BB8DB3}" type="parTrans" cxnId="{07367B19-80F7-44FF-AFB8-965414A9823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01EEDB50-C377-4A5C-8165-0593398C04AE}" type="sibTrans" cxnId="{07367B19-80F7-44FF-AFB8-965414A9823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12D1E2D1-A49A-4637-9E30-B26AF06F2499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Trennwände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B3F5A8B-7D67-4C9D-A454-2300B1F5461E}" type="parTrans" cxnId="{2D0877FD-433D-4992-B113-73F78603F84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8FD72FFE-ABE8-4F65-8D17-23E2A16C6FB8}" type="sibTrans" cxnId="{2D0877FD-433D-4992-B113-73F78603F84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806EB3BB-DB63-41C9-9F21-DD83D0F240C9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keine Kommunikation im lokalen Netzwerk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9B2D344-85E4-43CD-AD94-F898C8F18E01}" type="parTrans" cxnId="{1C14CB84-63E8-4DA3-B1AF-9FC35871B6A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EFBA964-0DC2-4BC0-ACEF-A79044BEB00D}" type="sibTrans" cxnId="{1C14CB84-63E8-4DA3-B1AF-9FC35871B6A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A2FD94D6-AD06-4634-912E-9937777BFC1F}">
      <dgm:prSet/>
      <dgm:spPr>
        <a:solidFill>
          <a:srgbClr val="C00000"/>
        </a:solidFill>
      </dgm:spPr>
      <dgm:t>
        <a:bodyPr/>
        <a:lstStyle/>
        <a:p>
          <a:pPr rtl="0"/>
          <a:r>
            <a:rPr lang="de-CH" smtClean="0">
              <a:latin typeface="Calibri" pitchFamily="34" charset="0"/>
              <a:cs typeface="Calibri" pitchFamily="34" charset="0"/>
            </a:rPr>
            <a:t>oder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44D5C7AF-7528-4280-93A7-9352B9A09106}" type="sibTrans" cxnId="{6D352429-9223-4ECC-9512-0E351F8C86AE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7EF3CCA7-7662-4452-91CF-78F3B615E017}" type="parTrans" cxnId="{6D352429-9223-4ECC-9512-0E351F8C86AE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FD74CE42-EE01-48F1-B086-757C51ABD9E5}" type="pres">
      <dgm:prSet presAssocID="{9E712F12-6053-4D13-B1E3-FC0D3C2D20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7C205226-0FEE-4C1D-9352-A180884665D6}" type="pres">
      <dgm:prSet presAssocID="{F1E39B46-35F0-4D57-A25A-684192857F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C6DDA65-B3E7-4CF0-B662-0A397BFAE548}" type="pres">
      <dgm:prSet presAssocID="{F1E39B46-35F0-4D57-A25A-684192857FF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223A05F-C2C2-4578-9B71-1A39BC2603E5}" type="pres">
      <dgm:prSet presAssocID="{D4B58309-F0A2-481C-B37A-BBDB47B37D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31D42DE-8DDE-40C0-A390-5E45B3DF2738}" type="pres">
      <dgm:prSet presAssocID="{D4B58309-F0A2-481C-B37A-BBDB47B37D8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693ED97-EA51-4500-BCF4-1D1F089C7AD9}" type="pres">
      <dgm:prSet presAssocID="{A2FD94D6-AD06-4634-912E-9937777BFC1F}" presName="parentText" presStyleLbl="node1" presStyleIdx="2" presStyleCnt="3" custFlipHor="0" custScaleX="20997" custLinFactNeighborX="-38641" custLinFactNeighborY="59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2618518-E2ED-46C0-8A57-8DC4CEFFDAF7}" type="pres">
      <dgm:prSet presAssocID="{A2FD94D6-AD06-4634-912E-9937777BFC1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85D89720-1E46-4690-AF90-003E7FA444A2}" srcId="{F1E39B46-35F0-4D57-A25A-684192857FFB}" destId="{343E8F1D-0BD8-4E15-A1FA-E06DF7266ECB}" srcOrd="2" destOrd="0" parTransId="{84F872B8-942F-4780-B7CF-6650191DD2B0}" sibTransId="{EC2C5277-2077-4EB5-9E68-ACD442E3AEC2}"/>
    <dgm:cxn modelId="{6A4C0502-4870-4C2B-9703-A62C160AFCBE}" type="presOf" srcId="{9E712F12-6053-4D13-B1E3-FC0D3C2D208C}" destId="{FD74CE42-EE01-48F1-B086-757C51ABD9E5}" srcOrd="0" destOrd="0" presId="urn:microsoft.com/office/officeart/2005/8/layout/vList2"/>
    <dgm:cxn modelId="{A9BD3E7E-DD1F-43B8-9B48-E81870AE32BE}" srcId="{9E712F12-6053-4D13-B1E3-FC0D3C2D208C}" destId="{F1E39B46-35F0-4D57-A25A-684192857FFB}" srcOrd="0" destOrd="0" parTransId="{922AACF6-AFFB-4F17-8900-6312B68C1AC2}" sibTransId="{B47DD066-0222-45DF-89E6-3A1799BBC605}"/>
    <dgm:cxn modelId="{C4BA0B7E-F2C8-4E6A-BB78-2108A2E14729}" type="presOf" srcId="{806EB3BB-DB63-41C9-9F21-DD83D0F240C9}" destId="{32618518-E2ED-46C0-8A57-8DC4CEFFDAF7}" srcOrd="0" destOrd="1" presId="urn:microsoft.com/office/officeart/2005/8/layout/vList2"/>
    <dgm:cxn modelId="{1C14CB84-63E8-4DA3-B1AF-9FC35871B6AA}" srcId="{A2FD94D6-AD06-4634-912E-9937777BFC1F}" destId="{806EB3BB-DB63-41C9-9F21-DD83D0F240C9}" srcOrd="1" destOrd="0" parTransId="{D9B2D344-85E4-43CD-AD94-F898C8F18E01}" sibTransId="{3EFBA964-0DC2-4BC0-ACEF-A79044BEB00D}"/>
    <dgm:cxn modelId="{75D00049-770F-4A48-B995-ED9FB388765D}" srcId="{F1E39B46-35F0-4D57-A25A-684192857FFB}" destId="{8312B5F0-C73F-4778-95AB-A6E5226D2A07}" srcOrd="1" destOrd="0" parTransId="{0E88E400-3AF8-4E3F-8DAD-0CACCA47FB6A}" sibTransId="{62812E48-C86A-4DE6-B112-A9E2F9EE508C}"/>
    <dgm:cxn modelId="{1BCC04C3-2A02-420A-A230-36A9BEAAF52A}" type="presOf" srcId="{8312B5F0-C73F-4778-95AB-A6E5226D2A07}" destId="{8C6DDA65-B3E7-4CF0-B662-0A397BFAE548}" srcOrd="0" destOrd="1" presId="urn:microsoft.com/office/officeart/2005/8/layout/vList2"/>
    <dgm:cxn modelId="{346AC2E0-F59D-4DD8-8BF9-373E35BC77A3}" type="presOf" srcId="{12D1E2D1-A49A-4637-9E30-B26AF06F2499}" destId="{32618518-E2ED-46C0-8A57-8DC4CEFFDAF7}" srcOrd="0" destOrd="0" presId="urn:microsoft.com/office/officeart/2005/8/layout/vList2"/>
    <dgm:cxn modelId="{79681AEC-2F87-4BCC-BA35-C6B5642E0904}" type="presOf" srcId="{F1E39B46-35F0-4D57-A25A-684192857FFB}" destId="{7C205226-0FEE-4C1D-9352-A180884665D6}" srcOrd="0" destOrd="0" presId="urn:microsoft.com/office/officeart/2005/8/layout/vList2"/>
    <dgm:cxn modelId="{65330851-7303-47C0-9185-409A46358FC7}" type="presOf" srcId="{343E8F1D-0BD8-4E15-A1FA-E06DF7266ECB}" destId="{8C6DDA65-B3E7-4CF0-B662-0A397BFAE548}" srcOrd="0" destOrd="2" presId="urn:microsoft.com/office/officeart/2005/8/layout/vList2"/>
    <dgm:cxn modelId="{8B8BD565-E8D8-41A0-85A2-1A3FFC28262D}" type="presOf" srcId="{D4B58309-F0A2-481C-B37A-BBDB47B37D80}" destId="{E223A05F-C2C2-4578-9B71-1A39BC2603E5}" srcOrd="0" destOrd="0" presId="urn:microsoft.com/office/officeart/2005/8/layout/vList2"/>
    <dgm:cxn modelId="{07367B19-80F7-44FF-AFB8-965414A98236}" srcId="{D4B58309-F0A2-481C-B37A-BBDB47B37D80}" destId="{1BC13945-5942-4771-8D15-1EFF37287D43}" srcOrd="0" destOrd="0" parTransId="{71168664-D19E-4124-B1CD-12DB63BB8DB3}" sibTransId="{01EEDB50-C377-4A5C-8165-0593398C04AE}"/>
    <dgm:cxn modelId="{A934C007-FEFC-4F82-87EF-A4B95F6E90A7}" type="presOf" srcId="{7C6DAC34-5D10-43BC-AFE4-B494C962CAA0}" destId="{8C6DDA65-B3E7-4CF0-B662-0A397BFAE548}" srcOrd="0" destOrd="0" presId="urn:microsoft.com/office/officeart/2005/8/layout/vList2"/>
    <dgm:cxn modelId="{6C27CE1D-A620-45D0-9ED6-70B13B053A80}" srcId="{9E712F12-6053-4D13-B1E3-FC0D3C2D208C}" destId="{D4B58309-F0A2-481C-B37A-BBDB47B37D80}" srcOrd="1" destOrd="0" parTransId="{9910F558-5E24-4672-A8C6-A1171026DFD4}" sibTransId="{BB2AEA73-BA67-4786-8A6C-1C068181A092}"/>
    <dgm:cxn modelId="{2D0877FD-433D-4992-B113-73F78603F84A}" srcId="{A2FD94D6-AD06-4634-912E-9937777BFC1F}" destId="{12D1E2D1-A49A-4637-9E30-B26AF06F2499}" srcOrd="0" destOrd="0" parTransId="{BB3F5A8B-7D67-4C9D-A454-2300B1F5461E}" sibTransId="{8FD72FFE-ABE8-4F65-8D17-23E2A16C6FB8}"/>
    <dgm:cxn modelId="{FC62B3A7-D1B9-404F-9F67-841D74711C72}" type="presOf" srcId="{1BC13945-5942-4771-8D15-1EFF37287D43}" destId="{431D42DE-8DDE-40C0-A390-5E45B3DF2738}" srcOrd="0" destOrd="0" presId="urn:microsoft.com/office/officeart/2005/8/layout/vList2"/>
    <dgm:cxn modelId="{A09C5E15-7383-48C8-AFFE-1BC99145A058}" srcId="{F1E39B46-35F0-4D57-A25A-684192857FFB}" destId="{7C6DAC34-5D10-43BC-AFE4-B494C962CAA0}" srcOrd="0" destOrd="0" parTransId="{A1BD2A6F-4B09-4882-A626-C3F0F4B985BA}" sibTransId="{DD7F2981-542C-4EB4-B89A-D6D93B52900C}"/>
    <dgm:cxn modelId="{6D352429-9223-4ECC-9512-0E351F8C86AE}" srcId="{9E712F12-6053-4D13-B1E3-FC0D3C2D208C}" destId="{A2FD94D6-AD06-4634-912E-9937777BFC1F}" srcOrd="2" destOrd="0" parTransId="{7EF3CCA7-7662-4452-91CF-78F3B615E017}" sibTransId="{44D5C7AF-7528-4280-93A7-9352B9A09106}"/>
    <dgm:cxn modelId="{FF0E9BB8-32B9-4974-ABAD-90498E6C9066}" type="presOf" srcId="{A2FD94D6-AD06-4634-912E-9937777BFC1F}" destId="{6693ED97-EA51-4500-BCF4-1D1F089C7AD9}" srcOrd="0" destOrd="0" presId="urn:microsoft.com/office/officeart/2005/8/layout/vList2"/>
    <dgm:cxn modelId="{25C679F5-81B0-4193-B10D-F0DC1AE870B2}" type="presParOf" srcId="{FD74CE42-EE01-48F1-B086-757C51ABD9E5}" destId="{7C205226-0FEE-4C1D-9352-A180884665D6}" srcOrd="0" destOrd="0" presId="urn:microsoft.com/office/officeart/2005/8/layout/vList2"/>
    <dgm:cxn modelId="{F0D5D696-3110-47E7-BF4E-CCFF14F5E2CF}" type="presParOf" srcId="{FD74CE42-EE01-48F1-B086-757C51ABD9E5}" destId="{8C6DDA65-B3E7-4CF0-B662-0A397BFAE548}" srcOrd="1" destOrd="0" presId="urn:microsoft.com/office/officeart/2005/8/layout/vList2"/>
    <dgm:cxn modelId="{B515A9E9-D824-4194-A9C2-93C12C653204}" type="presParOf" srcId="{FD74CE42-EE01-48F1-B086-757C51ABD9E5}" destId="{E223A05F-C2C2-4578-9B71-1A39BC2603E5}" srcOrd="2" destOrd="0" presId="urn:microsoft.com/office/officeart/2005/8/layout/vList2"/>
    <dgm:cxn modelId="{3D267A8A-8FAD-4D07-B826-CBE92C69120B}" type="presParOf" srcId="{FD74CE42-EE01-48F1-B086-757C51ABD9E5}" destId="{431D42DE-8DDE-40C0-A390-5E45B3DF2738}" srcOrd="3" destOrd="0" presId="urn:microsoft.com/office/officeart/2005/8/layout/vList2"/>
    <dgm:cxn modelId="{40897A4F-0E0E-426B-ACDD-9B37AC1776E5}" type="presParOf" srcId="{FD74CE42-EE01-48F1-B086-757C51ABD9E5}" destId="{6693ED97-EA51-4500-BCF4-1D1F089C7AD9}" srcOrd="4" destOrd="0" presId="urn:microsoft.com/office/officeart/2005/8/layout/vList2"/>
    <dgm:cxn modelId="{C3564448-F880-4D62-A7ED-C3BD130BAD80}" type="presParOf" srcId="{FD74CE42-EE01-48F1-B086-757C51ABD9E5}" destId="{32618518-E2ED-46C0-8A57-8DC4CEFFDAF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6B443AC-EBF1-4ABE-9297-983A182C048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D6AC375-D5AE-4AEE-9056-82521AA1161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Grundsätzlich ist es möglich, für die Semesternoten ECDL- und/oder SIZ-Modul-Prüfungen anzurechnen.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03F6A043-DE34-42CC-83E1-19EE6EF8FD75}" type="parTrans" cxnId="{85FCD406-9B66-48ED-B6DB-16DDF159353C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DDACC01B-48B8-418A-9036-AD67E8434F2D}" type="sibTrans" cxnId="{85FCD406-9B66-48ED-B6DB-16DDF159353C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F3525CC-476F-4BF7-99DA-CF8AC0EDA603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Da es sich dabei aber um rein programmtechnische Prüfungen handelt, sollten folgende Einschränkungen beachtet werden.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D2F9F5F7-3F4C-4732-9772-FD45AE29FE76}" type="parTrans" cxnId="{96C7C999-85A0-4EE5-A397-A5F4093A8AA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026A9A9-EC1E-450A-9E0C-A4B3A0EE41BD}" type="sibTrans" cxnId="{96C7C999-85A0-4EE5-A397-A5F4093A8AA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68E36FBF-E51C-42C6-A895-606BF5218D00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Pro Semester können max. 2 Module (ECDL, SIZ) in die Semesternote einfliessen.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B226535-73BC-4A1A-84E0-C2C764F1780A}" type="parTrans" cxnId="{0CED1C3C-FBA2-4063-88B5-0541500BB843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43B53B1D-E9D9-4BA3-872B-4F9D4E28F919}" type="sibTrans" cxnId="{0CED1C3C-FBA2-4063-88B5-0541500BB843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4D3E6409-B26D-45C4-8599-1A666A50B8D9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Pro Semester darf der Anteil ECDL/SIZ-Module max. 25 % der Semesternote ausmachen.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CDB3F0D-29A6-46D7-9A7B-F183A6C6B7B9}" type="parTrans" cxnId="{1EA2B8BF-949C-40A2-AB93-2F3F06F74275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A56D88E-DDEB-4610-B4E6-7A3D529D1732}" type="sibTrans" cxnId="{1EA2B8BF-949C-40A2-AB93-2F3F06F74275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7AD2A8A2-BC4B-44EB-99A1-E91B36EDA26D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Für das 1. Lehrjahr empfehlen sich eher die Module ECDL oder SIZ Anwender I. Im 2. Lehrjahr sind auch SIZ-Anwender II Module denkbar.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F720A4A-A7A3-4AC1-9022-2B3B7CEBF467}" type="parTrans" cxnId="{B52E0D8C-28A5-48AF-8712-681E0C84A9E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66C5C1A-4377-4CDE-AF79-CD6F7EC79D26}" type="sibTrans" cxnId="{B52E0D8C-28A5-48AF-8712-681E0C84A9E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0FB1D94-8293-4199-9D3F-7CBF2C273F27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Für die Bewertung der Module sollte die übliche 60 %-Notenformel Anwendung finden.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CC2ABA2-5DBF-4F46-8670-01AB1532AD72}" type="parTrans" cxnId="{0C68BC3F-59E7-418A-9A6C-B7A4AB55850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CA95282A-3634-4645-AE32-10DF31CD1DA9}" type="sibTrans" cxnId="{0C68BC3F-59E7-418A-9A6C-B7A4AB55850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0A8742BA-A77B-4FA2-B847-83FBC40864E4}">
      <dgm:prSet/>
      <dgm:spPr/>
      <dgm:t>
        <a:bodyPr/>
        <a:lstStyle/>
        <a:p>
          <a:r>
            <a:rPr lang="de-CH" b="1" dirty="0" smtClean="0">
              <a:latin typeface="Calibri" pitchFamily="34" charset="0"/>
              <a:cs typeface="Calibri" pitchFamily="34" charset="0"/>
            </a:rPr>
            <a:t>Keine Akkreditierung an Stelle der IKA-Abschlussprüfung.</a:t>
          </a:r>
          <a:endParaRPr lang="de-CH" b="1" dirty="0">
            <a:latin typeface="Calibri" pitchFamily="34" charset="0"/>
            <a:cs typeface="Calibri" pitchFamily="34" charset="0"/>
          </a:endParaRPr>
        </a:p>
      </dgm:t>
    </dgm:pt>
    <dgm:pt modelId="{3F5D55AF-8C02-48FD-B2A1-D5C9C266D783}" type="parTrans" cxnId="{F88F5B3B-17AC-4BAE-9901-361E33D1C62F}">
      <dgm:prSet/>
      <dgm:spPr/>
      <dgm:t>
        <a:bodyPr/>
        <a:lstStyle/>
        <a:p>
          <a:endParaRPr lang="de-CH"/>
        </a:p>
      </dgm:t>
    </dgm:pt>
    <dgm:pt modelId="{0E44680C-5174-459C-B944-92BE0BDE52F2}" type="sibTrans" cxnId="{F88F5B3B-17AC-4BAE-9901-361E33D1C62F}">
      <dgm:prSet/>
      <dgm:spPr/>
      <dgm:t>
        <a:bodyPr/>
        <a:lstStyle/>
        <a:p>
          <a:endParaRPr lang="de-CH"/>
        </a:p>
      </dgm:t>
    </dgm:pt>
    <dgm:pt modelId="{0F13B876-F73B-4EC7-BDB2-68E0E9FF4C79}" type="pres">
      <dgm:prSet presAssocID="{96B443AC-EBF1-4ABE-9297-983A182C04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AB1290-324E-40F8-88D8-5B37B4B7AD0C}" type="pres">
      <dgm:prSet presAssocID="{0A8742BA-A77B-4FA2-B847-83FBC40864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2E370BD-567F-473A-9818-8E9093D4E0C0}" type="pres">
      <dgm:prSet presAssocID="{0E44680C-5174-459C-B944-92BE0BDE52F2}" presName="spacer" presStyleCnt="0"/>
      <dgm:spPr/>
    </dgm:pt>
    <dgm:pt modelId="{9A1790E6-2093-469B-BBB0-ACCD97FA7C0C}" type="pres">
      <dgm:prSet presAssocID="{6D6AC375-D5AE-4AEE-9056-82521AA1161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87FE7CA-AEB2-4621-873D-8230C0DFD0C1}" type="pres">
      <dgm:prSet presAssocID="{DDACC01B-48B8-418A-9036-AD67E8434F2D}" presName="spacer" presStyleCnt="0"/>
      <dgm:spPr/>
    </dgm:pt>
    <dgm:pt modelId="{D264DA72-7EC4-451D-B4DA-77568EE30059}" type="pres">
      <dgm:prSet presAssocID="{3F3525CC-476F-4BF7-99DA-CF8AC0EDA60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0C82194-8088-4902-81A8-4B6A93FF5FF7}" type="pres">
      <dgm:prSet presAssocID="{3F3525CC-476F-4BF7-99DA-CF8AC0EDA6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4A1DC7BB-0372-4214-89C4-53E98BE9568D}" type="presOf" srcId="{68E36FBF-E51C-42C6-A895-606BF5218D00}" destId="{40C82194-8088-4902-81A8-4B6A93FF5FF7}" srcOrd="0" destOrd="0" presId="urn:microsoft.com/office/officeart/2005/8/layout/vList2"/>
    <dgm:cxn modelId="{C425601A-A562-42F2-A00A-56394EFC0A74}" type="presOf" srcId="{50FB1D94-8293-4199-9D3F-7CBF2C273F27}" destId="{40C82194-8088-4902-81A8-4B6A93FF5FF7}" srcOrd="0" destOrd="3" presId="urn:microsoft.com/office/officeart/2005/8/layout/vList2"/>
    <dgm:cxn modelId="{0C68BC3F-59E7-418A-9A6C-B7A4AB558506}" srcId="{3F3525CC-476F-4BF7-99DA-CF8AC0EDA603}" destId="{50FB1D94-8293-4199-9D3F-7CBF2C273F27}" srcOrd="3" destOrd="0" parTransId="{FCC2ABA2-5DBF-4F46-8670-01AB1532AD72}" sibTransId="{CA95282A-3634-4645-AE32-10DF31CD1DA9}"/>
    <dgm:cxn modelId="{3DA55735-3A8F-417A-BCBE-BD1D1EE1BDAC}" type="presOf" srcId="{6D6AC375-D5AE-4AEE-9056-82521AA11616}" destId="{9A1790E6-2093-469B-BBB0-ACCD97FA7C0C}" srcOrd="0" destOrd="0" presId="urn:microsoft.com/office/officeart/2005/8/layout/vList2"/>
    <dgm:cxn modelId="{B52E0D8C-28A5-48AF-8712-681E0C84A9E0}" srcId="{3F3525CC-476F-4BF7-99DA-CF8AC0EDA603}" destId="{7AD2A8A2-BC4B-44EB-99A1-E91B36EDA26D}" srcOrd="2" destOrd="0" parTransId="{3F720A4A-A7A3-4AC1-9022-2B3B7CEBF467}" sibTransId="{E66C5C1A-4377-4CDE-AF79-CD6F7EC79D26}"/>
    <dgm:cxn modelId="{F88F5B3B-17AC-4BAE-9901-361E33D1C62F}" srcId="{96B443AC-EBF1-4ABE-9297-983A182C0482}" destId="{0A8742BA-A77B-4FA2-B847-83FBC40864E4}" srcOrd="0" destOrd="0" parTransId="{3F5D55AF-8C02-48FD-B2A1-D5C9C266D783}" sibTransId="{0E44680C-5174-459C-B944-92BE0BDE52F2}"/>
    <dgm:cxn modelId="{0D16F80B-2F1E-4E4B-9F7B-9AF0E9A98695}" type="presOf" srcId="{3F3525CC-476F-4BF7-99DA-CF8AC0EDA603}" destId="{D264DA72-7EC4-451D-B4DA-77568EE30059}" srcOrd="0" destOrd="0" presId="urn:microsoft.com/office/officeart/2005/8/layout/vList2"/>
    <dgm:cxn modelId="{1EA2B8BF-949C-40A2-AB93-2F3F06F74275}" srcId="{3F3525CC-476F-4BF7-99DA-CF8AC0EDA603}" destId="{4D3E6409-B26D-45C4-8599-1A666A50B8D9}" srcOrd="1" destOrd="0" parTransId="{FCDB3F0D-29A6-46D7-9A7B-F183A6C6B7B9}" sibTransId="{9A56D88E-DDEB-4610-B4E6-7A3D529D1732}"/>
    <dgm:cxn modelId="{1D88ADBF-2BEB-4FA4-A798-17997F39B287}" type="presOf" srcId="{7AD2A8A2-BC4B-44EB-99A1-E91B36EDA26D}" destId="{40C82194-8088-4902-81A8-4B6A93FF5FF7}" srcOrd="0" destOrd="2" presId="urn:microsoft.com/office/officeart/2005/8/layout/vList2"/>
    <dgm:cxn modelId="{96C7C999-85A0-4EE5-A397-A5F4093A8AAB}" srcId="{96B443AC-EBF1-4ABE-9297-983A182C0482}" destId="{3F3525CC-476F-4BF7-99DA-CF8AC0EDA603}" srcOrd="2" destOrd="0" parTransId="{D2F9F5F7-3F4C-4732-9772-FD45AE29FE76}" sibTransId="{E026A9A9-EC1E-450A-9E0C-A4B3A0EE41BD}"/>
    <dgm:cxn modelId="{7376FE04-BB9F-4A2B-8B9A-13BFADAA33CC}" type="presOf" srcId="{96B443AC-EBF1-4ABE-9297-983A182C0482}" destId="{0F13B876-F73B-4EC7-BDB2-68E0E9FF4C79}" srcOrd="0" destOrd="0" presId="urn:microsoft.com/office/officeart/2005/8/layout/vList2"/>
    <dgm:cxn modelId="{3F432631-EAE0-4E3D-9A47-D5912A76E7E6}" type="presOf" srcId="{0A8742BA-A77B-4FA2-B847-83FBC40864E4}" destId="{62AB1290-324E-40F8-88D8-5B37B4B7AD0C}" srcOrd="0" destOrd="0" presId="urn:microsoft.com/office/officeart/2005/8/layout/vList2"/>
    <dgm:cxn modelId="{0CED1C3C-FBA2-4063-88B5-0541500BB843}" srcId="{3F3525CC-476F-4BF7-99DA-CF8AC0EDA603}" destId="{68E36FBF-E51C-42C6-A895-606BF5218D00}" srcOrd="0" destOrd="0" parTransId="{0B226535-73BC-4A1A-84E0-C2C764F1780A}" sibTransId="{43B53B1D-E9D9-4BA3-872B-4F9D4E28F919}"/>
    <dgm:cxn modelId="{4FD4B1DF-4199-4EA4-AB39-C19E7C050D0B}" type="presOf" srcId="{4D3E6409-B26D-45C4-8599-1A666A50B8D9}" destId="{40C82194-8088-4902-81A8-4B6A93FF5FF7}" srcOrd="0" destOrd="1" presId="urn:microsoft.com/office/officeart/2005/8/layout/vList2"/>
    <dgm:cxn modelId="{85FCD406-9B66-48ED-B6DB-16DDF159353C}" srcId="{96B443AC-EBF1-4ABE-9297-983A182C0482}" destId="{6D6AC375-D5AE-4AEE-9056-82521AA11616}" srcOrd="1" destOrd="0" parTransId="{03F6A043-DE34-42CC-83E1-19EE6EF8FD75}" sibTransId="{DDACC01B-48B8-418A-9036-AD67E8434F2D}"/>
    <dgm:cxn modelId="{2E92AD0D-123B-4740-941A-700684BD67EA}" type="presParOf" srcId="{0F13B876-F73B-4EC7-BDB2-68E0E9FF4C79}" destId="{62AB1290-324E-40F8-88D8-5B37B4B7AD0C}" srcOrd="0" destOrd="0" presId="urn:microsoft.com/office/officeart/2005/8/layout/vList2"/>
    <dgm:cxn modelId="{DF2920AF-521D-4843-9A17-837D2A9A21BD}" type="presParOf" srcId="{0F13B876-F73B-4EC7-BDB2-68E0E9FF4C79}" destId="{C2E370BD-567F-473A-9818-8E9093D4E0C0}" srcOrd="1" destOrd="0" presId="urn:microsoft.com/office/officeart/2005/8/layout/vList2"/>
    <dgm:cxn modelId="{A56883D8-BE30-4837-9DF8-1380FF409C53}" type="presParOf" srcId="{0F13B876-F73B-4EC7-BDB2-68E0E9FF4C79}" destId="{9A1790E6-2093-469B-BBB0-ACCD97FA7C0C}" srcOrd="2" destOrd="0" presId="urn:microsoft.com/office/officeart/2005/8/layout/vList2"/>
    <dgm:cxn modelId="{36C232C6-8C39-4D75-A762-095025D6CE77}" type="presParOf" srcId="{0F13B876-F73B-4EC7-BDB2-68E0E9FF4C79}" destId="{187FE7CA-AEB2-4621-873D-8230C0DFD0C1}" srcOrd="3" destOrd="0" presId="urn:microsoft.com/office/officeart/2005/8/layout/vList2"/>
    <dgm:cxn modelId="{7C782675-CDF3-4A27-81A0-0B50398E1406}" type="presParOf" srcId="{0F13B876-F73B-4EC7-BDB2-68E0E9FF4C79}" destId="{D264DA72-7EC4-451D-B4DA-77568EE30059}" srcOrd="4" destOrd="0" presId="urn:microsoft.com/office/officeart/2005/8/layout/vList2"/>
    <dgm:cxn modelId="{03EC9283-4BFC-4FFE-AC42-8D01CFC0C91F}" type="presParOf" srcId="{0F13B876-F73B-4EC7-BDB2-68E0E9FF4C79}" destId="{40C82194-8088-4902-81A8-4B6A93FF5FF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96DC0C7-40ED-4FEC-9AEC-9B72E67E43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8224E75F-13B0-4122-9794-5777F1043EF8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Konsequenzen der </a:t>
          </a:r>
          <a:r>
            <a:rPr lang="de-CH" b="1" dirty="0" err="1" smtClean="0">
              <a:latin typeface="Calibri" pitchFamily="34" charset="0"/>
              <a:cs typeface="Calibri" pitchFamily="34" charset="0"/>
            </a:rPr>
            <a:t>BiVo</a:t>
          </a:r>
          <a:r>
            <a:rPr lang="de-CH" b="1" dirty="0" smtClean="0">
              <a:latin typeface="Calibri" pitchFamily="34" charset="0"/>
              <a:cs typeface="Calibri" pitchFamily="34" charset="0"/>
            </a:rPr>
            <a:t> 2012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A785B489-BB07-4C55-87C4-6C1AE0B01D4A}" type="parTrans" cxnId="{2D3BD4A1-9E1D-40C8-ABE9-E337771C6A48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2EF68DB7-C2D0-4B11-9F80-627971D967B1}" type="sibTrans" cxnId="{2D3BD4A1-9E1D-40C8-ABE9-E337771C6A48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F22B4B2B-D806-4224-8B16-5DFC9349DEC9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für meinen eigenen Unterricht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1CAB52B-29B5-4627-BD88-EB0054BBC237}" type="parTrans" cxnId="{1116770B-FEBF-4B92-B36E-F54604061D85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69447031-8AFB-4DE8-9773-929E05DFAB3B}" type="sibTrans" cxnId="{1116770B-FEBF-4B92-B36E-F54604061D85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01C88CD7-2694-4A1C-8CAF-38DD7539E708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für den Fachbereich IKA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E20612C-77E2-4ECB-9A43-E5D95F934034}" type="parTrans" cxnId="{DB3A540B-BDEE-485D-A238-00CE3D16E0B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10B0258-D0F9-4095-9B0E-D201F80A3BF2}" type="sibTrans" cxnId="{DB3A540B-BDEE-485D-A238-00CE3D16E0B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4E07AF8-7F95-4E6D-BB5D-E083079F88B3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für die Schule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B17FC43-1BCC-4E5E-ABF8-4F1BC8361BD6}" type="parTrans" cxnId="{D9AC4731-D5AC-4078-84D9-30BFF61C1122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710CC1DD-3F24-4844-920C-7F8AF67AAE3B}" type="sibTrans" cxnId="{D9AC4731-D5AC-4078-84D9-30BFF61C1122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1F247E9B-2697-457A-AEBE-F5C5BD4510C1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Planungsbedarf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40D3C288-EA12-4B7A-9F8C-EE4B4A4CCB63}" type="parTrans" cxnId="{F537D00C-3B5E-4697-BD59-055AB6A2AE15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6F25D2C7-5045-4B1B-AC85-34FB492A04CD}" type="sibTrans" cxnId="{F537D00C-3B5E-4697-BD59-055AB6A2AE15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0C214834-FB69-49FF-8DC5-2082AA78B6BE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für meinen eigenen Unterricht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8EE25E1-0C1A-4D08-8245-BAA2346CD7F7}" type="parTrans" cxnId="{A109B3D7-7B0C-4C36-BEB5-2D85EB532B0F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F4B03016-4C9B-4B2F-A689-744566E97B00}" type="sibTrans" cxnId="{A109B3D7-7B0C-4C36-BEB5-2D85EB532B0F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C4D3F4F-990E-4888-9667-63B11B584139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für den Fachbereich IKA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C74DBDB-51E5-488E-A5C3-AB53C8DAF48F}" type="parTrans" cxnId="{3BFEB9C1-0FCE-4984-9A91-815F4EFE9D55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B02DDB7F-327D-4348-AFC4-90C97F7FB77B}" type="sibTrans" cxnId="{3BFEB9C1-0FCE-4984-9A91-815F4EFE9D55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88BF894D-FA8E-4592-AC32-C5501D3BAF8B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für die Schule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EB58920-F538-4678-8461-1E2C7AC017B4}" type="parTrans" cxnId="{CBFD587F-5DF6-4A53-9923-6EB0D67EF8BD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A363864D-B3F8-4A34-98FE-C4CDBEF08495}" type="sibTrans" cxnId="{CBFD587F-5DF6-4A53-9923-6EB0D67EF8BD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258DBE3-59A4-47A5-A39C-FD65893882CC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Informations- und Klärungsbedarf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492A62DD-7619-419A-9A93-4AEEAA8DBE35}" type="parTrans" cxnId="{F33A23B1-570B-4D02-B59A-ECA623DBDC9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61AB5EF-B77B-498A-A8D6-B5F3BF000B09}" type="sibTrans" cxnId="{F33A23B1-570B-4D02-B59A-ECA623DBDC9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F51E9C78-360B-4001-9BC6-FD8E959AF5C9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«Hürden»?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349ADD6-7DFB-4143-A1A6-649E120699A4}" type="parTrans" cxnId="{E165A850-80B6-4CC4-BFCA-182ABE205647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ACF8ADE0-0974-4E20-9FDB-BA99E96F4718}" type="sibTrans" cxnId="{E165A850-80B6-4CC4-BFCA-182ABE205647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BFEC5288-BE11-4C7F-946B-AEFD7219F341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Wo benötige(n) ich/wir Hilfe?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E27A1E3F-0F70-4B48-82C4-EF9FF7F54230}" type="parTrans" cxnId="{CD945C46-857B-4796-A1B7-683DD3DCDA79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BDFA77B5-19C3-4CB3-A0A6-FE2F02CE5C2E}" type="sibTrans" cxnId="{CD945C46-857B-4796-A1B7-683DD3DCDA79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B6871A1A-4532-4E34-9882-9763F467A091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in welcher Form?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51665F15-981E-4A1F-8B7B-5734E311B45E}" type="parTrans" cxnId="{8EEDA5F8-6E3B-4D37-BADE-406B5C3AC89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DCE27D0-4A3E-4F47-8736-A76295AC3816}" type="sibTrans" cxnId="{8EEDA5F8-6E3B-4D37-BADE-406B5C3AC89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238336C-6F60-4375-9885-F49F322FBA83}" type="pres">
      <dgm:prSet presAssocID="{796DC0C7-40ED-4FEC-9AEC-9B72E67E43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CA5C3C74-F150-4C1E-ABE1-3DBCA3040DC7}" type="pres">
      <dgm:prSet presAssocID="{8224E75F-13B0-4122-9794-5777F1043E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624CD1E-38D3-49DF-B3D1-B1802D8CF580}" type="pres">
      <dgm:prSet presAssocID="{8224E75F-13B0-4122-9794-5777F1043EF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01B2D96-16C5-4D69-98B9-68886EADDFC3}" type="pres">
      <dgm:prSet presAssocID="{1F247E9B-2697-457A-AEBE-F5C5BD4510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863001E-2D45-4ACF-9357-7EDD991169D0}" type="pres">
      <dgm:prSet presAssocID="{1F247E9B-2697-457A-AEBE-F5C5BD4510C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1DD9BED-9008-4975-AC85-B52808510E0E}" type="pres">
      <dgm:prSet presAssocID="{9258DBE3-59A4-47A5-A39C-FD65893882C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2836B75-8E18-462C-A59F-B5E6F7F760A8}" type="pres">
      <dgm:prSet presAssocID="{9258DBE3-59A4-47A5-A39C-FD65893882C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E942B99-4EAA-4615-94CB-F7609FD6ECCA}" type="pres">
      <dgm:prSet presAssocID="{BFEC5288-BE11-4C7F-946B-AEFD7219F34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225C6CA-2277-4198-BFD7-6D76068EE998}" type="pres">
      <dgm:prSet presAssocID="{BFEC5288-BE11-4C7F-946B-AEFD7219F34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2D3BD4A1-9E1D-40C8-ABE9-E337771C6A48}" srcId="{796DC0C7-40ED-4FEC-9AEC-9B72E67E4300}" destId="{8224E75F-13B0-4122-9794-5777F1043EF8}" srcOrd="0" destOrd="0" parTransId="{A785B489-BB07-4C55-87C4-6C1AE0B01D4A}" sibTransId="{2EF68DB7-C2D0-4B11-9F80-627971D967B1}"/>
    <dgm:cxn modelId="{DB3A540B-BDEE-485D-A238-00CE3D16E0B6}" srcId="{8224E75F-13B0-4122-9794-5777F1043EF8}" destId="{01C88CD7-2694-4A1C-8CAF-38DD7539E708}" srcOrd="1" destOrd="0" parTransId="{8E20612C-77E2-4ECB-9A43-E5D95F934034}" sibTransId="{310B0258-D0F9-4095-9B0E-D201F80A3BF2}"/>
    <dgm:cxn modelId="{F537D00C-3B5E-4697-BD59-055AB6A2AE15}" srcId="{796DC0C7-40ED-4FEC-9AEC-9B72E67E4300}" destId="{1F247E9B-2697-457A-AEBE-F5C5BD4510C1}" srcOrd="1" destOrd="0" parTransId="{40D3C288-EA12-4B7A-9F8C-EE4B4A4CCB63}" sibTransId="{6F25D2C7-5045-4B1B-AC85-34FB492A04CD}"/>
    <dgm:cxn modelId="{42A64EC8-D383-42FC-A24F-DC75F73BC16F}" type="presOf" srcId="{F51E9C78-360B-4001-9BC6-FD8E959AF5C9}" destId="{32836B75-8E18-462C-A59F-B5E6F7F760A8}" srcOrd="0" destOrd="0" presId="urn:microsoft.com/office/officeart/2005/8/layout/vList2"/>
    <dgm:cxn modelId="{2D406667-CB2A-4218-9422-4D267801F702}" type="presOf" srcId="{B6871A1A-4532-4E34-9882-9763F467A091}" destId="{C225C6CA-2277-4198-BFD7-6D76068EE998}" srcOrd="0" destOrd="0" presId="urn:microsoft.com/office/officeart/2005/8/layout/vList2"/>
    <dgm:cxn modelId="{19BD856D-F3A2-449A-B918-39A6C93862C9}" type="presOf" srcId="{F22B4B2B-D806-4224-8B16-5DFC9349DEC9}" destId="{C624CD1E-38D3-49DF-B3D1-B1802D8CF580}" srcOrd="0" destOrd="0" presId="urn:microsoft.com/office/officeart/2005/8/layout/vList2"/>
    <dgm:cxn modelId="{484B8C35-96E4-4CAA-89EB-7B7CD4965D4E}" type="presOf" srcId="{1F247E9B-2697-457A-AEBE-F5C5BD4510C1}" destId="{901B2D96-16C5-4D69-98B9-68886EADDFC3}" srcOrd="0" destOrd="0" presId="urn:microsoft.com/office/officeart/2005/8/layout/vList2"/>
    <dgm:cxn modelId="{0BBE8758-F1CD-49B7-B17B-B9EA62266218}" type="presOf" srcId="{BFEC5288-BE11-4C7F-946B-AEFD7219F341}" destId="{4E942B99-4EAA-4615-94CB-F7609FD6ECCA}" srcOrd="0" destOrd="0" presId="urn:microsoft.com/office/officeart/2005/8/layout/vList2"/>
    <dgm:cxn modelId="{D9AC4731-D5AC-4078-84D9-30BFF61C1122}" srcId="{8224E75F-13B0-4122-9794-5777F1043EF8}" destId="{54E07AF8-7F95-4E6D-BB5D-E083079F88B3}" srcOrd="2" destOrd="0" parTransId="{DB17FC43-1BCC-4E5E-ABF8-4F1BC8361BD6}" sibTransId="{710CC1DD-3F24-4844-920C-7F8AF67AAE3B}"/>
    <dgm:cxn modelId="{3BFEB9C1-0FCE-4984-9A91-815F4EFE9D55}" srcId="{1F247E9B-2697-457A-AEBE-F5C5BD4510C1}" destId="{3C4D3F4F-990E-4888-9667-63B11B584139}" srcOrd="1" destOrd="0" parTransId="{EC74DBDB-51E5-488E-A5C3-AB53C8DAF48F}" sibTransId="{B02DDB7F-327D-4348-AFC4-90C97F7FB77B}"/>
    <dgm:cxn modelId="{A109B3D7-7B0C-4C36-BEB5-2D85EB532B0F}" srcId="{1F247E9B-2697-457A-AEBE-F5C5BD4510C1}" destId="{0C214834-FB69-49FF-8DC5-2082AA78B6BE}" srcOrd="0" destOrd="0" parTransId="{A8EE25E1-0C1A-4D08-8245-BAA2346CD7F7}" sibTransId="{F4B03016-4C9B-4B2F-A689-744566E97B00}"/>
    <dgm:cxn modelId="{55AB128E-2983-42B9-9303-29A955A95EFD}" type="presOf" srcId="{88BF894D-FA8E-4592-AC32-C5501D3BAF8B}" destId="{E863001E-2D45-4ACF-9357-7EDD991169D0}" srcOrd="0" destOrd="2" presId="urn:microsoft.com/office/officeart/2005/8/layout/vList2"/>
    <dgm:cxn modelId="{E165A850-80B6-4CC4-BFCA-182ABE205647}" srcId="{9258DBE3-59A4-47A5-A39C-FD65893882CC}" destId="{F51E9C78-360B-4001-9BC6-FD8E959AF5C9}" srcOrd="0" destOrd="0" parTransId="{4349ADD6-7DFB-4143-A1A6-649E120699A4}" sibTransId="{ACF8ADE0-0974-4E20-9FDB-BA99E96F4718}"/>
    <dgm:cxn modelId="{1116770B-FEBF-4B92-B36E-F54604061D85}" srcId="{8224E75F-13B0-4122-9794-5777F1043EF8}" destId="{F22B4B2B-D806-4224-8B16-5DFC9349DEC9}" srcOrd="0" destOrd="0" parTransId="{41CAB52B-29B5-4627-BD88-EB0054BBC237}" sibTransId="{69447031-8AFB-4DE8-9773-929E05DFAB3B}"/>
    <dgm:cxn modelId="{CBFD587F-5DF6-4A53-9923-6EB0D67EF8BD}" srcId="{1F247E9B-2697-457A-AEBE-F5C5BD4510C1}" destId="{88BF894D-FA8E-4592-AC32-C5501D3BAF8B}" srcOrd="2" destOrd="0" parTransId="{0EB58920-F538-4678-8461-1E2C7AC017B4}" sibTransId="{A363864D-B3F8-4A34-98FE-C4CDBEF08495}"/>
    <dgm:cxn modelId="{AC74E540-EB1F-470B-89F5-E7D9280B5967}" type="presOf" srcId="{0C214834-FB69-49FF-8DC5-2082AA78B6BE}" destId="{E863001E-2D45-4ACF-9357-7EDD991169D0}" srcOrd="0" destOrd="0" presId="urn:microsoft.com/office/officeart/2005/8/layout/vList2"/>
    <dgm:cxn modelId="{F33A23B1-570B-4D02-B59A-ECA623DBDC9B}" srcId="{796DC0C7-40ED-4FEC-9AEC-9B72E67E4300}" destId="{9258DBE3-59A4-47A5-A39C-FD65893882CC}" srcOrd="2" destOrd="0" parTransId="{492A62DD-7619-419A-9A93-4AEEAA8DBE35}" sibTransId="{961AB5EF-B77B-498A-A8D6-B5F3BF000B09}"/>
    <dgm:cxn modelId="{4ED0A516-0771-4FFF-BCD2-2DED9A4F4DE8}" type="presOf" srcId="{54E07AF8-7F95-4E6D-BB5D-E083079F88B3}" destId="{C624CD1E-38D3-49DF-B3D1-B1802D8CF580}" srcOrd="0" destOrd="2" presId="urn:microsoft.com/office/officeart/2005/8/layout/vList2"/>
    <dgm:cxn modelId="{8EEDA5F8-6E3B-4D37-BADE-406B5C3AC89A}" srcId="{BFEC5288-BE11-4C7F-946B-AEFD7219F341}" destId="{B6871A1A-4532-4E34-9882-9763F467A091}" srcOrd="0" destOrd="0" parTransId="{51665F15-981E-4A1F-8B7B-5734E311B45E}" sibTransId="{5DCE27D0-4A3E-4F47-8736-A76295AC3816}"/>
    <dgm:cxn modelId="{2F62891F-982E-4430-9D2A-ECB13E667F6C}" type="presOf" srcId="{3C4D3F4F-990E-4888-9667-63B11B584139}" destId="{E863001E-2D45-4ACF-9357-7EDD991169D0}" srcOrd="0" destOrd="1" presId="urn:microsoft.com/office/officeart/2005/8/layout/vList2"/>
    <dgm:cxn modelId="{79CAD944-BEA3-4E13-AB4A-137ABB33F2D2}" type="presOf" srcId="{01C88CD7-2694-4A1C-8CAF-38DD7539E708}" destId="{C624CD1E-38D3-49DF-B3D1-B1802D8CF580}" srcOrd="0" destOrd="1" presId="urn:microsoft.com/office/officeart/2005/8/layout/vList2"/>
    <dgm:cxn modelId="{EA21A7DE-DCB7-49BE-8091-21AF96A3BBF0}" type="presOf" srcId="{8224E75F-13B0-4122-9794-5777F1043EF8}" destId="{CA5C3C74-F150-4C1E-ABE1-3DBCA3040DC7}" srcOrd="0" destOrd="0" presId="urn:microsoft.com/office/officeart/2005/8/layout/vList2"/>
    <dgm:cxn modelId="{9F5B8CF0-4B76-4FD7-B326-944E9B9E6071}" type="presOf" srcId="{9258DBE3-59A4-47A5-A39C-FD65893882CC}" destId="{61DD9BED-9008-4975-AC85-B52808510E0E}" srcOrd="0" destOrd="0" presId="urn:microsoft.com/office/officeart/2005/8/layout/vList2"/>
    <dgm:cxn modelId="{CD945C46-857B-4796-A1B7-683DD3DCDA79}" srcId="{796DC0C7-40ED-4FEC-9AEC-9B72E67E4300}" destId="{BFEC5288-BE11-4C7F-946B-AEFD7219F341}" srcOrd="3" destOrd="0" parTransId="{E27A1E3F-0F70-4B48-82C4-EF9FF7F54230}" sibTransId="{BDFA77B5-19C3-4CB3-A0A6-FE2F02CE5C2E}"/>
    <dgm:cxn modelId="{96290C71-6956-4946-A508-0C92B10BF0B3}" type="presOf" srcId="{796DC0C7-40ED-4FEC-9AEC-9B72E67E4300}" destId="{E238336C-6F60-4375-9885-F49F322FBA83}" srcOrd="0" destOrd="0" presId="urn:microsoft.com/office/officeart/2005/8/layout/vList2"/>
    <dgm:cxn modelId="{ADF25FB2-1EC4-40D8-9445-E51FE35E92CA}" type="presParOf" srcId="{E238336C-6F60-4375-9885-F49F322FBA83}" destId="{CA5C3C74-F150-4C1E-ABE1-3DBCA3040DC7}" srcOrd="0" destOrd="0" presId="urn:microsoft.com/office/officeart/2005/8/layout/vList2"/>
    <dgm:cxn modelId="{D96BFE71-1BA3-47A0-A660-3A7EE9557C14}" type="presParOf" srcId="{E238336C-6F60-4375-9885-F49F322FBA83}" destId="{C624CD1E-38D3-49DF-B3D1-B1802D8CF580}" srcOrd="1" destOrd="0" presId="urn:microsoft.com/office/officeart/2005/8/layout/vList2"/>
    <dgm:cxn modelId="{C1EC2934-F2BF-4212-8BBA-6A4DE874C604}" type="presParOf" srcId="{E238336C-6F60-4375-9885-F49F322FBA83}" destId="{901B2D96-16C5-4D69-98B9-68886EADDFC3}" srcOrd="2" destOrd="0" presId="urn:microsoft.com/office/officeart/2005/8/layout/vList2"/>
    <dgm:cxn modelId="{18A22225-BC3F-4FC4-918E-0B8A7D48879A}" type="presParOf" srcId="{E238336C-6F60-4375-9885-F49F322FBA83}" destId="{E863001E-2D45-4ACF-9357-7EDD991169D0}" srcOrd="3" destOrd="0" presId="urn:microsoft.com/office/officeart/2005/8/layout/vList2"/>
    <dgm:cxn modelId="{EABA1E4E-82F3-4E49-A0AF-9E57879C32AA}" type="presParOf" srcId="{E238336C-6F60-4375-9885-F49F322FBA83}" destId="{61DD9BED-9008-4975-AC85-B52808510E0E}" srcOrd="4" destOrd="0" presId="urn:microsoft.com/office/officeart/2005/8/layout/vList2"/>
    <dgm:cxn modelId="{0161FD6F-FAFD-4014-B390-F56DD7B6130A}" type="presParOf" srcId="{E238336C-6F60-4375-9885-F49F322FBA83}" destId="{32836B75-8E18-462C-A59F-B5E6F7F760A8}" srcOrd="5" destOrd="0" presId="urn:microsoft.com/office/officeart/2005/8/layout/vList2"/>
    <dgm:cxn modelId="{A70187BD-22EB-4E14-851B-86136A0E0F06}" type="presParOf" srcId="{E238336C-6F60-4375-9885-F49F322FBA83}" destId="{4E942B99-4EAA-4615-94CB-F7609FD6ECCA}" srcOrd="6" destOrd="0" presId="urn:microsoft.com/office/officeart/2005/8/layout/vList2"/>
    <dgm:cxn modelId="{E92F5B96-837C-4D5E-9E64-A98CE8C5E9B3}" type="presParOf" srcId="{E238336C-6F60-4375-9885-F49F322FBA83}" destId="{C225C6CA-2277-4198-BFD7-6D76068EE99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A404F9-80E3-4673-AE93-7790CE8309F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0EF9BC56-9558-4843-B8EF-2812719B2316}">
      <dgm:prSet custT="1"/>
      <dgm:spPr>
        <a:solidFill>
          <a:srgbClr val="A50021"/>
        </a:solidFill>
      </dgm:spPr>
      <dgm:t>
        <a:bodyPr/>
        <a:lstStyle/>
        <a:p>
          <a:pPr rtl="0"/>
          <a:r>
            <a:rPr lang="de-CH" sz="2000" b="1" dirty="0" smtClean="0">
              <a:latin typeface="Calibri" pitchFamily="34" charset="0"/>
              <a:cs typeface="Calibri" pitchFamily="34" charset="0"/>
            </a:rPr>
            <a:t>1.4.1	Informationsmanagement und Administration</a:t>
          </a:r>
          <a:endParaRPr lang="de-CH" sz="2000" dirty="0">
            <a:latin typeface="Calibri" pitchFamily="34" charset="0"/>
            <a:cs typeface="Calibri" pitchFamily="34" charset="0"/>
          </a:endParaRPr>
        </a:p>
      </dgm:t>
    </dgm:pt>
    <dgm:pt modelId="{2BFFF8D9-FE08-44D9-9B81-E7D5F23F4215}" type="parTrans" cxnId="{7CE10E84-F6EB-48A1-85B6-99FC9894CB0D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51F7B8DB-A6BD-4D86-A654-8848C717EFF8}" type="sibTrans" cxnId="{7CE10E84-F6EB-48A1-85B6-99FC9894CB0D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91E671A9-FF27-45B3-9B86-E239A6162C5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de-CH" sz="2000" b="1" dirty="0" smtClean="0">
              <a:latin typeface="Calibri" pitchFamily="34" charset="0"/>
              <a:cs typeface="Calibri" pitchFamily="34" charset="0"/>
            </a:rPr>
            <a:t>1.4.2	Grundlagen der Informatik</a:t>
          </a:r>
          <a:endParaRPr lang="de-CH" sz="2000" dirty="0">
            <a:latin typeface="Calibri" pitchFamily="34" charset="0"/>
            <a:cs typeface="Calibri" pitchFamily="34" charset="0"/>
          </a:endParaRPr>
        </a:p>
      </dgm:t>
    </dgm:pt>
    <dgm:pt modelId="{2668815A-C352-4E6D-B97A-4CC2F9AA45C2}" type="parTrans" cxnId="{2C21B941-B155-4970-B20A-5BC0978FE118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23810E02-C370-47B4-A0BA-37763D966A02}" type="sibTrans" cxnId="{2C21B941-B155-4970-B20A-5BC0978FE118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1F4DAE99-DB47-494B-869B-5CC3BBD159D2}">
      <dgm:prSet custT="1"/>
      <dgm:spPr>
        <a:solidFill>
          <a:srgbClr val="A50021"/>
        </a:solidFill>
      </dgm:spPr>
      <dgm:t>
        <a:bodyPr/>
        <a:lstStyle/>
        <a:p>
          <a:pPr rtl="0"/>
          <a:r>
            <a:rPr lang="de-CH" sz="2000" b="1" smtClean="0">
              <a:latin typeface="Calibri" pitchFamily="34" charset="0"/>
              <a:cs typeface="Calibri" pitchFamily="34" charset="0"/>
            </a:rPr>
            <a:t>1.4.3	Schriftliche Kommunikation</a:t>
          </a:r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B8FAD1AF-1415-45F6-8AE6-6397B6480271}" type="parTrans" cxnId="{C0639442-7E48-493C-AC74-484F77B06C4F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5DDA36B0-1480-40E6-AD2B-981030C8C9D0}" type="sibTrans" cxnId="{C0639442-7E48-493C-AC74-484F77B06C4F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F232605F-BFA7-4A7E-8F60-950D0D0DC781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de-CH" sz="2000" b="1" smtClean="0">
              <a:latin typeface="Calibri" pitchFamily="34" charset="0"/>
              <a:cs typeface="Calibri" pitchFamily="34" charset="0"/>
            </a:rPr>
            <a:t>1.4.4	Präsentation</a:t>
          </a:r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A05D43FB-84D4-41AA-ABB7-38A9A0BB94FE}" type="parTrans" cxnId="{BC4B0B2A-2560-4093-A716-E8C6EFF65EBA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802F3E81-BE4E-48BF-97C7-F8041EFECBA8}" type="sibTrans" cxnId="{BC4B0B2A-2560-4093-A716-E8C6EFF65EBA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9B657B99-AE32-4817-8A9A-0C088A756FE7}">
      <dgm:prSet custT="1"/>
      <dgm:spPr>
        <a:solidFill>
          <a:srgbClr val="A50021"/>
        </a:solidFill>
      </dgm:spPr>
      <dgm:t>
        <a:bodyPr/>
        <a:lstStyle/>
        <a:p>
          <a:pPr rtl="0"/>
          <a:r>
            <a:rPr lang="de-CH" sz="2000" b="1" dirty="0" smtClean="0">
              <a:latin typeface="Calibri" pitchFamily="34" charset="0"/>
              <a:cs typeface="Calibri" pitchFamily="34" charset="0"/>
            </a:rPr>
            <a:t>1.4.5	Tabellenkalkulation</a:t>
          </a:r>
          <a:endParaRPr lang="de-CH" sz="2000" dirty="0">
            <a:latin typeface="Calibri" pitchFamily="34" charset="0"/>
            <a:cs typeface="Calibri" pitchFamily="34" charset="0"/>
          </a:endParaRPr>
        </a:p>
      </dgm:t>
    </dgm:pt>
    <dgm:pt modelId="{EB57815D-1BEC-4756-917F-1019A737F589}" type="parTrans" cxnId="{EF2F8542-4C3F-42BC-B145-0B8C273E3D5B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D0C50B11-08C5-47D0-9728-8D77C47D7381}" type="sibTrans" cxnId="{EF2F8542-4C3F-42BC-B145-0B8C273E3D5B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9ABE0358-CB45-4FEA-B2A0-331B2EDA132E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de-CH" sz="2000" b="1" smtClean="0">
              <a:latin typeface="Calibri" pitchFamily="34" charset="0"/>
              <a:cs typeface="Calibri" pitchFamily="34" charset="0"/>
            </a:rPr>
            <a:t>1.4.6	Textgestaltung</a:t>
          </a:r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BB2DBEAF-C8AA-4000-A1EA-FBD27EE6C196}" type="parTrans" cxnId="{E661938F-2C89-4444-8CF7-69C98789EB80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56C94D61-9E25-4263-B0B3-82A7B17482D2}" type="sibTrans" cxnId="{E661938F-2C89-4444-8CF7-69C98789EB80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310546BE-72E1-4E95-9008-A4474F5E039E}">
      <dgm:prSet custT="1"/>
      <dgm:spPr/>
      <dgm:t>
        <a:bodyPr/>
        <a:lstStyle/>
        <a:p>
          <a:pPr rtl="0"/>
          <a:r>
            <a:rPr lang="de-CH" sz="20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1.4.7	Betriebssystem und Dateimanagement (B-Profil)</a:t>
          </a:r>
          <a:endParaRPr lang="de-CH" sz="2000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gm:t>
    </dgm:pt>
    <dgm:pt modelId="{B12AB2CD-2FAD-41B1-9EEE-168A9106EF60}" type="parTrans" cxnId="{69F9690D-E21D-4871-A71E-FA8B1C523F17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D2903D83-E91E-464C-93A7-9AEFC97C5994}" type="sibTrans" cxnId="{69F9690D-E21D-4871-A71E-FA8B1C523F17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D2130313-00FC-4A57-82B7-B1A3C854344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CH" sz="20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1.4.8	Gestaltung von Bildern (B-Profil)</a:t>
          </a:r>
          <a:endParaRPr lang="de-CH" sz="2000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gm:t>
    </dgm:pt>
    <dgm:pt modelId="{024EF0E5-5E3A-4817-B33D-7FCE9ADD6823}" type="parTrans" cxnId="{68AEB1F8-C068-4C76-965A-C495CF4EE0C9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E5613548-2C79-45F6-AFD8-0235FE27A704}" type="sibTrans" cxnId="{68AEB1F8-C068-4C76-965A-C495CF4EE0C9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F0637EE5-AE3A-4F44-9096-8F8787F63240}">
      <dgm:prSet custT="1"/>
      <dgm:spPr/>
      <dgm:t>
        <a:bodyPr/>
        <a:lstStyle/>
        <a:p>
          <a:pPr rtl="0"/>
          <a:r>
            <a:rPr lang="de-CH" sz="20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1.4.9	Automatisierungsmöglichkeiten im Bürobereich (B-Profil)</a:t>
          </a:r>
          <a:endParaRPr lang="de-CH" sz="2000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gm:t>
    </dgm:pt>
    <dgm:pt modelId="{81843DAB-6AF3-4B5D-A941-7D0C32F7CF82}" type="parTrans" cxnId="{B7BCBBD6-0FF9-49F0-8E13-C0B857E3154A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676B4F25-3538-4C79-8DCB-A373F5AAC88F}" type="sibTrans" cxnId="{B7BCBBD6-0FF9-49F0-8E13-C0B857E3154A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AB3D733C-F328-4817-A455-5EA4CF080D0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de-CH" sz="20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1.4.10	E-Mail und Internet (B-Profil)</a:t>
          </a:r>
          <a:endParaRPr lang="de-CH" sz="2000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gm:t>
    </dgm:pt>
    <dgm:pt modelId="{880BCBC4-1814-4DAD-A82E-D8A35A17A9AD}" type="parTrans" cxnId="{02E3A70C-93DD-44DE-8A08-9505C6E789D8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DA3855C6-5443-4A92-9013-91C69166BA26}" type="sibTrans" cxnId="{02E3A70C-93DD-44DE-8A08-9505C6E789D8}">
      <dgm:prSet/>
      <dgm:spPr/>
      <dgm:t>
        <a:bodyPr/>
        <a:lstStyle/>
        <a:p>
          <a:endParaRPr lang="de-CH" sz="2000">
            <a:latin typeface="Calibri" pitchFamily="34" charset="0"/>
            <a:cs typeface="Calibri" pitchFamily="34" charset="0"/>
          </a:endParaRPr>
        </a:p>
      </dgm:t>
    </dgm:pt>
    <dgm:pt modelId="{3DCF033B-13F9-43AB-B351-FADBD7B450CB}" type="pres">
      <dgm:prSet presAssocID="{E0A404F9-80E3-4673-AE93-7790CE830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F8AC8C21-6C92-4C3C-B06F-C7FBB47234F8}" type="pres">
      <dgm:prSet presAssocID="{0EF9BC56-9558-4843-B8EF-2812719B2316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982C416-0234-430D-BD31-AD0B79E88597}" type="pres">
      <dgm:prSet presAssocID="{51F7B8DB-A6BD-4D86-A654-8848C717EFF8}" presName="spacer" presStyleCnt="0"/>
      <dgm:spPr/>
    </dgm:pt>
    <dgm:pt modelId="{8642EDAA-9DD5-4F8F-9F9B-76E7FB171C29}" type="pres">
      <dgm:prSet presAssocID="{91E671A9-FF27-45B3-9B86-E239A6162C5B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72B4207-41DF-4513-8428-3EA9D0ECC7F2}" type="pres">
      <dgm:prSet presAssocID="{23810E02-C370-47B4-A0BA-37763D966A02}" presName="spacer" presStyleCnt="0"/>
      <dgm:spPr/>
    </dgm:pt>
    <dgm:pt modelId="{9F5C6D33-DA9B-4D97-9461-003C5DBCA834}" type="pres">
      <dgm:prSet presAssocID="{1F4DAE99-DB47-494B-869B-5CC3BBD159D2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174A869-151B-41B1-B280-4E5C12B1CD0E}" type="pres">
      <dgm:prSet presAssocID="{5DDA36B0-1480-40E6-AD2B-981030C8C9D0}" presName="spacer" presStyleCnt="0"/>
      <dgm:spPr/>
    </dgm:pt>
    <dgm:pt modelId="{E17BC325-2073-47D2-86D3-FBBA2389CE0F}" type="pres">
      <dgm:prSet presAssocID="{F232605F-BFA7-4A7E-8F60-950D0D0DC781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D358C84-21C6-4871-8956-BC2AB8970D5B}" type="pres">
      <dgm:prSet presAssocID="{802F3E81-BE4E-48BF-97C7-F8041EFECBA8}" presName="spacer" presStyleCnt="0"/>
      <dgm:spPr/>
    </dgm:pt>
    <dgm:pt modelId="{F2406D90-ECFE-4B24-BA57-5E90083C01CF}" type="pres">
      <dgm:prSet presAssocID="{9B657B99-AE32-4817-8A9A-0C088A756FE7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1CC2BF5-3D09-4C36-8020-B7A6FBCE36E4}" type="pres">
      <dgm:prSet presAssocID="{D0C50B11-08C5-47D0-9728-8D77C47D7381}" presName="spacer" presStyleCnt="0"/>
      <dgm:spPr/>
    </dgm:pt>
    <dgm:pt modelId="{C06841F4-D747-4B20-B3D7-83C3237F6B0D}" type="pres">
      <dgm:prSet presAssocID="{9ABE0358-CB45-4FEA-B2A0-331B2EDA132E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309B606-1EDF-41DE-808A-C985B47B9E50}" type="pres">
      <dgm:prSet presAssocID="{56C94D61-9E25-4263-B0B3-82A7B17482D2}" presName="spacer" presStyleCnt="0"/>
      <dgm:spPr/>
    </dgm:pt>
    <dgm:pt modelId="{AC829F55-B8A3-4860-97E5-BB9241967B19}" type="pres">
      <dgm:prSet presAssocID="{310546BE-72E1-4E95-9008-A4474F5E039E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20159AC-A66F-4E40-A425-26CF3DEE41ED}" type="pres">
      <dgm:prSet presAssocID="{D2903D83-E91E-464C-93A7-9AEFC97C5994}" presName="spacer" presStyleCnt="0"/>
      <dgm:spPr/>
    </dgm:pt>
    <dgm:pt modelId="{8D812C47-FEA9-43F8-ACD9-EE394C12097B}" type="pres">
      <dgm:prSet presAssocID="{D2130313-00FC-4A57-82B7-B1A3C854344A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2A03D26-5D8E-42BB-A03D-AA749BD2FE90}" type="pres">
      <dgm:prSet presAssocID="{E5613548-2C79-45F6-AFD8-0235FE27A704}" presName="spacer" presStyleCnt="0"/>
      <dgm:spPr/>
    </dgm:pt>
    <dgm:pt modelId="{22359EE0-76BB-4547-82E5-629C33D25F79}" type="pres">
      <dgm:prSet presAssocID="{F0637EE5-AE3A-4F44-9096-8F8787F6324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92AB399-D55C-436B-B221-9D182E4E617E}" type="pres">
      <dgm:prSet presAssocID="{676B4F25-3538-4C79-8DCB-A373F5AAC88F}" presName="spacer" presStyleCnt="0"/>
      <dgm:spPr/>
    </dgm:pt>
    <dgm:pt modelId="{FE2B7AA3-175C-4F86-BA9D-F86D2CD6EB45}" type="pres">
      <dgm:prSet presAssocID="{AB3D733C-F328-4817-A455-5EA4CF080D06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8987322D-6924-4179-8DDE-FADEB0C6E599}" type="presOf" srcId="{F232605F-BFA7-4A7E-8F60-950D0D0DC781}" destId="{E17BC325-2073-47D2-86D3-FBBA2389CE0F}" srcOrd="0" destOrd="0" presId="urn:microsoft.com/office/officeart/2005/8/layout/vList2"/>
    <dgm:cxn modelId="{AB782200-8E1D-4632-8951-E73B27591FA9}" type="presOf" srcId="{1F4DAE99-DB47-494B-869B-5CC3BBD159D2}" destId="{9F5C6D33-DA9B-4D97-9461-003C5DBCA834}" srcOrd="0" destOrd="0" presId="urn:microsoft.com/office/officeart/2005/8/layout/vList2"/>
    <dgm:cxn modelId="{7CE10E84-F6EB-48A1-85B6-99FC9894CB0D}" srcId="{E0A404F9-80E3-4673-AE93-7790CE8309FB}" destId="{0EF9BC56-9558-4843-B8EF-2812719B2316}" srcOrd="0" destOrd="0" parTransId="{2BFFF8D9-FE08-44D9-9B81-E7D5F23F4215}" sibTransId="{51F7B8DB-A6BD-4D86-A654-8848C717EFF8}"/>
    <dgm:cxn modelId="{EF2F8542-4C3F-42BC-B145-0B8C273E3D5B}" srcId="{E0A404F9-80E3-4673-AE93-7790CE8309FB}" destId="{9B657B99-AE32-4817-8A9A-0C088A756FE7}" srcOrd="4" destOrd="0" parTransId="{EB57815D-1BEC-4756-917F-1019A737F589}" sibTransId="{D0C50B11-08C5-47D0-9728-8D77C47D7381}"/>
    <dgm:cxn modelId="{02E3A70C-93DD-44DE-8A08-9505C6E789D8}" srcId="{E0A404F9-80E3-4673-AE93-7790CE8309FB}" destId="{AB3D733C-F328-4817-A455-5EA4CF080D06}" srcOrd="9" destOrd="0" parTransId="{880BCBC4-1814-4DAD-A82E-D8A35A17A9AD}" sibTransId="{DA3855C6-5443-4A92-9013-91C69166BA26}"/>
    <dgm:cxn modelId="{EA23C436-FF08-43B8-BBDB-A9DD20BEDE52}" type="presOf" srcId="{310546BE-72E1-4E95-9008-A4474F5E039E}" destId="{AC829F55-B8A3-4860-97E5-BB9241967B19}" srcOrd="0" destOrd="0" presId="urn:microsoft.com/office/officeart/2005/8/layout/vList2"/>
    <dgm:cxn modelId="{2C21B941-B155-4970-B20A-5BC0978FE118}" srcId="{E0A404F9-80E3-4673-AE93-7790CE8309FB}" destId="{91E671A9-FF27-45B3-9B86-E239A6162C5B}" srcOrd="1" destOrd="0" parTransId="{2668815A-C352-4E6D-B97A-4CC2F9AA45C2}" sibTransId="{23810E02-C370-47B4-A0BA-37763D966A02}"/>
    <dgm:cxn modelId="{B17AC18C-EA46-4DB0-AFC7-D3054A85C91D}" type="presOf" srcId="{D2130313-00FC-4A57-82B7-B1A3C854344A}" destId="{8D812C47-FEA9-43F8-ACD9-EE394C12097B}" srcOrd="0" destOrd="0" presId="urn:microsoft.com/office/officeart/2005/8/layout/vList2"/>
    <dgm:cxn modelId="{B7BCBBD6-0FF9-49F0-8E13-C0B857E3154A}" srcId="{E0A404F9-80E3-4673-AE93-7790CE8309FB}" destId="{F0637EE5-AE3A-4F44-9096-8F8787F63240}" srcOrd="8" destOrd="0" parTransId="{81843DAB-6AF3-4B5D-A941-7D0C32F7CF82}" sibTransId="{676B4F25-3538-4C79-8DCB-A373F5AAC88F}"/>
    <dgm:cxn modelId="{CC33B773-1418-40C2-A0B6-B2A6698301AB}" type="presOf" srcId="{0EF9BC56-9558-4843-B8EF-2812719B2316}" destId="{F8AC8C21-6C92-4C3C-B06F-C7FBB47234F8}" srcOrd="0" destOrd="0" presId="urn:microsoft.com/office/officeart/2005/8/layout/vList2"/>
    <dgm:cxn modelId="{68AEB1F8-C068-4C76-965A-C495CF4EE0C9}" srcId="{E0A404F9-80E3-4673-AE93-7790CE8309FB}" destId="{D2130313-00FC-4A57-82B7-B1A3C854344A}" srcOrd="7" destOrd="0" parTransId="{024EF0E5-5E3A-4817-B33D-7FCE9ADD6823}" sibTransId="{E5613548-2C79-45F6-AFD8-0235FE27A704}"/>
    <dgm:cxn modelId="{C85E9C3D-1833-445E-9DD1-1842FA75F46F}" type="presOf" srcId="{91E671A9-FF27-45B3-9B86-E239A6162C5B}" destId="{8642EDAA-9DD5-4F8F-9F9B-76E7FB171C29}" srcOrd="0" destOrd="0" presId="urn:microsoft.com/office/officeart/2005/8/layout/vList2"/>
    <dgm:cxn modelId="{F5DE1F50-2A22-496F-A7C3-291B2338ED28}" type="presOf" srcId="{9B657B99-AE32-4817-8A9A-0C088A756FE7}" destId="{F2406D90-ECFE-4B24-BA57-5E90083C01CF}" srcOrd="0" destOrd="0" presId="urn:microsoft.com/office/officeart/2005/8/layout/vList2"/>
    <dgm:cxn modelId="{BC4B0B2A-2560-4093-A716-E8C6EFF65EBA}" srcId="{E0A404F9-80E3-4673-AE93-7790CE8309FB}" destId="{F232605F-BFA7-4A7E-8F60-950D0D0DC781}" srcOrd="3" destOrd="0" parTransId="{A05D43FB-84D4-41AA-ABB7-38A9A0BB94FE}" sibTransId="{802F3E81-BE4E-48BF-97C7-F8041EFECBA8}"/>
    <dgm:cxn modelId="{69F9690D-E21D-4871-A71E-FA8B1C523F17}" srcId="{E0A404F9-80E3-4673-AE93-7790CE8309FB}" destId="{310546BE-72E1-4E95-9008-A4474F5E039E}" srcOrd="6" destOrd="0" parTransId="{B12AB2CD-2FAD-41B1-9EEE-168A9106EF60}" sibTransId="{D2903D83-E91E-464C-93A7-9AEFC97C5994}"/>
    <dgm:cxn modelId="{E661938F-2C89-4444-8CF7-69C98789EB80}" srcId="{E0A404F9-80E3-4673-AE93-7790CE8309FB}" destId="{9ABE0358-CB45-4FEA-B2A0-331B2EDA132E}" srcOrd="5" destOrd="0" parTransId="{BB2DBEAF-C8AA-4000-A1EA-FBD27EE6C196}" sibTransId="{56C94D61-9E25-4263-B0B3-82A7B17482D2}"/>
    <dgm:cxn modelId="{17126423-B754-4924-B532-945E9AF5B6C8}" type="presOf" srcId="{AB3D733C-F328-4817-A455-5EA4CF080D06}" destId="{FE2B7AA3-175C-4F86-BA9D-F86D2CD6EB45}" srcOrd="0" destOrd="0" presId="urn:microsoft.com/office/officeart/2005/8/layout/vList2"/>
    <dgm:cxn modelId="{C2D840D7-3C1C-470C-97F7-08BDE9231F29}" type="presOf" srcId="{F0637EE5-AE3A-4F44-9096-8F8787F63240}" destId="{22359EE0-76BB-4547-82E5-629C33D25F79}" srcOrd="0" destOrd="0" presId="urn:microsoft.com/office/officeart/2005/8/layout/vList2"/>
    <dgm:cxn modelId="{C0639442-7E48-493C-AC74-484F77B06C4F}" srcId="{E0A404F9-80E3-4673-AE93-7790CE8309FB}" destId="{1F4DAE99-DB47-494B-869B-5CC3BBD159D2}" srcOrd="2" destOrd="0" parTransId="{B8FAD1AF-1415-45F6-8AE6-6397B6480271}" sibTransId="{5DDA36B0-1480-40E6-AD2B-981030C8C9D0}"/>
    <dgm:cxn modelId="{03A1D6AD-62B8-4332-8D4E-B29C2EC8D3F1}" type="presOf" srcId="{E0A404F9-80E3-4673-AE93-7790CE8309FB}" destId="{3DCF033B-13F9-43AB-B351-FADBD7B450CB}" srcOrd="0" destOrd="0" presId="urn:microsoft.com/office/officeart/2005/8/layout/vList2"/>
    <dgm:cxn modelId="{09B24D2E-278D-4D89-9048-46CA09BCF639}" type="presOf" srcId="{9ABE0358-CB45-4FEA-B2A0-331B2EDA132E}" destId="{C06841F4-D747-4B20-B3D7-83C3237F6B0D}" srcOrd="0" destOrd="0" presId="urn:microsoft.com/office/officeart/2005/8/layout/vList2"/>
    <dgm:cxn modelId="{B5825131-0A3D-4416-B52D-CD42D06BCAA3}" type="presParOf" srcId="{3DCF033B-13F9-43AB-B351-FADBD7B450CB}" destId="{F8AC8C21-6C92-4C3C-B06F-C7FBB47234F8}" srcOrd="0" destOrd="0" presId="urn:microsoft.com/office/officeart/2005/8/layout/vList2"/>
    <dgm:cxn modelId="{285586F1-3431-43B7-8E8E-E10177812B01}" type="presParOf" srcId="{3DCF033B-13F9-43AB-B351-FADBD7B450CB}" destId="{6982C416-0234-430D-BD31-AD0B79E88597}" srcOrd="1" destOrd="0" presId="urn:microsoft.com/office/officeart/2005/8/layout/vList2"/>
    <dgm:cxn modelId="{332AF8C6-C8A2-46EB-A38D-33FFFE422C48}" type="presParOf" srcId="{3DCF033B-13F9-43AB-B351-FADBD7B450CB}" destId="{8642EDAA-9DD5-4F8F-9F9B-76E7FB171C29}" srcOrd="2" destOrd="0" presId="urn:microsoft.com/office/officeart/2005/8/layout/vList2"/>
    <dgm:cxn modelId="{2411E5E9-53B6-46C5-B2F7-5E02565BD993}" type="presParOf" srcId="{3DCF033B-13F9-43AB-B351-FADBD7B450CB}" destId="{A72B4207-41DF-4513-8428-3EA9D0ECC7F2}" srcOrd="3" destOrd="0" presId="urn:microsoft.com/office/officeart/2005/8/layout/vList2"/>
    <dgm:cxn modelId="{70425C1C-EAA3-4098-A3BE-0AC6383410C1}" type="presParOf" srcId="{3DCF033B-13F9-43AB-B351-FADBD7B450CB}" destId="{9F5C6D33-DA9B-4D97-9461-003C5DBCA834}" srcOrd="4" destOrd="0" presId="urn:microsoft.com/office/officeart/2005/8/layout/vList2"/>
    <dgm:cxn modelId="{04CFE974-BE86-400E-9988-A3994B48D661}" type="presParOf" srcId="{3DCF033B-13F9-43AB-B351-FADBD7B450CB}" destId="{7174A869-151B-41B1-B280-4E5C12B1CD0E}" srcOrd="5" destOrd="0" presId="urn:microsoft.com/office/officeart/2005/8/layout/vList2"/>
    <dgm:cxn modelId="{1E9E8413-B46D-4469-BED2-714AE17CEF23}" type="presParOf" srcId="{3DCF033B-13F9-43AB-B351-FADBD7B450CB}" destId="{E17BC325-2073-47D2-86D3-FBBA2389CE0F}" srcOrd="6" destOrd="0" presId="urn:microsoft.com/office/officeart/2005/8/layout/vList2"/>
    <dgm:cxn modelId="{14599763-A4CF-4FE6-8DF6-42C39F9001B6}" type="presParOf" srcId="{3DCF033B-13F9-43AB-B351-FADBD7B450CB}" destId="{9D358C84-21C6-4871-8956-BC2AB8970D5B}" srcOrd="7" destOrd="0" presId="urn:microsoft.com/office/officeart/2005/8/layout/vList2"/>
    <dgm:cxn modelId="{9D612AAD-A308-43AE-B1F3-C03A3D926FB5}" type="presParOf" srcId="{3DCF033B-13F9-43AB-B351-FADBD7B450CB}" destId="{F2406D90-ECFE-4B24-BA57-5E90083C01CF}" srcOrd="8" destOrd="0" presId="urn:microsoft.com/office/officeart/2005/8/layout/vList2"/>
    <dgm:cxn modelId="{37F5374F-D594-414D-92EF-2D6504F281FE}" type="presParOf" srcId="{3DCF033B-13F9-43AB-B351-FADBD7B450CB}" destId="{E1CC2BF5-3D09-4C36-8020-B7A6FBCE36E4}" srcOrd="9" destOrd="0" presId="urn:microsoft.com/office/officeart/2005/8/layout/vList2"/>
    <dgm:cxn modelId="{D584F472-E04B-4388-99B9-E05C140FA2F2}" type="presParOf" srcId="{3DCF033B-13F9-43AB-B351-FADBD7B450CB}" destId="{C06841F4-D747-4B20-B3D7-83C3237F6B0D}" srcOrd="10" destOrd="0" presId="urn:microsoft.com/office/officeart/2005/8/layout/vList2"/>
    <dgm:cxn modelId="{DADD5C95-3D3C-4BCB-99F8-DC3EE5191855}" type="presParOf" srcId="{3DCF033B-13F9-43AB-B351-FADBD7B450CB}" destId="{E309B606-1EDF-41DE-808A-C985B47B9E50}" srcOrd="11" destOrd="0" presId="urn:microsoft.com/office/officeart/2005/8/layout/vList2"/>
    <dgm:cxn modelId="{8472A183-A709-4431-8971-88B252687735}" type="presParOf" srcId="{3DCF033B-13F9-43AB-B351-FADBD7B450CB}" destId="{AC829F55-B8A3-4860-97E5-BB9241967B19}" srcOrd="12" destOrd="0" presId="urn:microsoft.com/office/officeart/2005/8/layout/vList2"/>
    <dgm:cxn modelId="{BE2B7EE0-1AC4-47DC-9359-23D96343ABBF}" type="presParOf" srcId="{3DCF033B-13F9-43AB-B351-FADBD7B450CB}" destId="{220159AC-A66F-4E40-A425-26CF3DEE41ED}" srcOrd="13" destOrd="0" presId="urn:microsoft.com/office/officeart/2005/8/layout/vList2"/>
    <dgm:cxn modelId="{BF627D90-5ADC-40B3-81F3-974037114DE1}" type="presParOf" srcId="{3DCF033B-13F9-43AB-B351-FADBD7B450CB}" destId="{8D812C47-FEA9-43F8-ACD9-EE394C12097B}" srcOrd="14" destOrd="0" presId="urn:microsoft.com/office/officeart/2005/8/layout/vList2"/>
    <dgm:cxn modelId="{3D53EBBF-4F36-4DD2-A160-AEEE90ADEC6A}" type="presParOf" srcId="{3DCF033B-13F9-43AB-B351-FADBD7B450CB}" destId="{62A03D26-5D8E-42BB-A03D-AA749BD2FE90}" srcOrd="15" destOrd="0" presId="urn:microsoft.com/office/officeart/2005/8/layout/vList2"/>
    <dgm:cxn modelId="{625A39AD-643B-4A38-9699-459B9F4025F3}" type="presParOf" srcId="{3DCF033B-13F9-43AB-B351-FADBD7B450CB}" destId="{22359EE0-76BB-4547-82E5-629C33D25F79}" srcOrd="16" destOrd="0" presId="urn:microsoft.com/office/officeart/2005/8/layout/vList2"/>
    <dgm:cxn modelId="{C3702863-01C3-460D-87B0-00A3F8BCF332}" type="presParOf" srcId="{3DCF033B-13F9-43AB-B351-FADBD7B450CB}" destId="{392AB399-D55C-436B-B221-9D182E4E617E}" srcOrd="17" destOrd="0" presId="urn:microsoft.com/office/officeart/2005/8/layout/vList2"/>
    <dgm:cxn modelId="{0D7733A4-CE43-4B41-A2E7-5AD53F1E4E76}" type="presParOf" srcId="{3DCF033B-13F9-43AB-B351-FADBD7B450CB}" destId="{FE2B7AA3-175C-4F86-BA9D-F86D2CD6EB45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67FD09-8347-4BE5-BFAB-8C75B96AED4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2C951887-676F-4145-9552-232856891637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Umsetzungsinstrument im Sinne von Vorschlägen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B996C26B-D456-4C45-AA78-38FBA8B6DCCC}" type="parTrans" cxnId="{CC9CD62F-0CE9-4E1B-BE02-76D81C2706A9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23DA6F73-C425-43C5-9DCA-300E9EAAE4C3}" type="sibTrans" cxnId="{CC9CD62F-0CE9-4E1B-BE02-76D81C2706A9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4920346-83B0-4676-83FB-084DB367F322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Anregungen für die Umsetzung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AF35734-6B2A-4CFF-BD1B-649C0048DE76}" type="parTrans" cxnId="{0E82BAC0-530E-45BC-ADC7-764A84033EEC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D0C72EE-22C6-4CFD-A430-6126D424FF25}" type="sibTrans" cxnId="{0E82BAC0-530E-45BC-ADC7-764A84033EEC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18B86AA-9863-4343-840D-9B8FA4CC6191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der Bildungsverordnung, dem Bildungsplan und den Ausführungsbestimmungen </a:t>
          </a:r>
          <a:r>
            <a:rPr lang="de-CH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untergeordnet</a:t>
          </a:r>
          <a:endParaRPr lang="de-CH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gm:t>
    </dgm:pt>
    <dgm:pt modelId="{2FB8A867-C84E-4943-AC68-7B0D7ECCCBA1}" type="parTrans" cxnId="{1B33FD89-BAC3-4488-B00C-340AF2E512C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C2415025-006E-4AE3-B6F3-028241634BFD}" type="sibTrans" cxnId="{1B33FD89-BAC3-4488-B00C-340AF2E512CA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0F934793-DE03-4FCE-8D62-024B0ECE5EEC}" type="pres">
      <dgm:prSet presAssocID="{0467FD09-8347-4BE5-BFAB-8C75B96AED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F6266FD-3916-440F-AB73-40A75DBB04D9}" type="pres">
      <dgm:prSet presAssocID="{2C951887-676F-4145-9552-2328568916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138DDAE-35C1-4869-BD2F-2660CB345DFE}" type="pres">
      <dgm:prSet presAssocID="{2C951887-676F-4145-9552-23285689163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2EA3AED-384C-4AB4-A1A7-A0D3C7576A5B}" type="pres">
      <dgm:prSet presAssocID="{318B86AA-9863-4343-840D-9B8FA4CC61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29E67250-2D9A-4924-AE6D-07102A23AEEE}" type="presOf" srcId="{94920346-83B0-4676-83FB-084DB367F322}" destId="{C138DDAE-35C1-4869-BD2F-2660CB345DFE}" srcOrd="0" destOrd="0" presId="urn:microsoft.com/office/officeart/2005/8/layout/vList2"/>
    <dgm:cxn modelId="{F85ECF66-CD15-4DDD-B5ED-78A4B2DC0FBC}" type="presOf" srcId="{2C951887-676F-4145-9552-232856891637}" destId="{0F6266FD-3916-440F-AB73-40A75DBB04D9}" srcOrd="0" destOrd="0" presId="urn:microsoft.com/office/officeart/2005/8/layout/vList2"/>
    <dgm:cxn modelId="{A1498534-7EA4-422F-AF96-C849726EF2F7}" type="presOf" srcId="{318B86AA-9863-4343-840D-9B8FA4CC6191}" destId="{D2EA3AED-384C-4AB4-A1A7-A0D3C7576A5B}" srcOrd="0" destOrd="0" presId="urn:microsoft.com/office/officeart/2005/8/layout/vList2"/>
    <dgm:cxn modelId="{1B33FD89-BAC3-4488-B00C-340AF2E512CA}" srcId="{0467FD09-8347-4BE5-BFAB-8C75B96AED46}" destId="{318B86AA-9863-4343-840D-9B8FA4CC6191}" srcOrd="1" destOrd="0" parTransId="{2FB8A867-C84E-4943-AC68-7B0D7ECCCBA1}" sibTransId="{C2415025-006E-4AE3-B6F3-028241634BFD}"/>
    <dgm:cxn modelId="{CC9CD62F-0CE9-4E1B-BE02-76D81C2706A9}" srcId="{0467FD09-8347-4BE5-BFAB-8C75B96AED46}" destId="{2C951887-676F-4145-9552-232856891637}" srcOrd="0" destOrd="0" parTransId="{B996C26B-D456-4C45-AA78-38FBA8B6DCCC}" sibTransId="{23DA6F73-C425-43C5-9DCA-300E9EAAE4C3}"/>
    <dgm:cxn modelId="{0E82BAC0-530E-45BC-ADC7-764A84033EEC}" srcId="{2C951887-676F-4145-9552-232856891637}" destId="{94920346-83B0-4676-83FB-084DB367F322}" srcOrd="0" destOrd="0" parTransId="{1AF35734-6B2A-4CFF-BD1B-649C0048DE76}" sibTransId="{3D0C72EE-22C6-4CFD-A430-6126D424FF25}"/>
    <dgm:cxn modelId="{F863EC8E-5ED6-488B-98C3-34E7CA0ECA26}" type="presOf" srcId="{0467FD09-8347-4BE5-BFAB-8C75B96AED46}" destId="{0F934793-DE03-4FCE-8D62-024B0ECE5EEC}" srcOrd="0" destOrd="0" presId="urn:microsoft.com/office/officeart/2005/8/layout/vList2"/>
    <dgm:cxn modelId="{348D8550-704A-4D4A-89F9-52F4BE3B0ADE}" type="presParOf" srcId="{0F934793-DE03-4FCE-8D62-024B0ECE5EEC}" destId="{0F6266FD-3916-440F-AB73-40A75DBB04D9}" srcOrd="0" destOrd="0" presId="urn:microsoft.com/office/officeart/2005/8/layout/vList2"/>
    <dgm:cxn modelId="{CF01AE78-37CF-4574-BDE9-1F8E0A0CF4A3}" type="presParOf" srcId="{0F934793-DE03-4FCE-8D62-024B0ECE5EEC}" destId="{C138DDAE-35C1-4869-BD2F-2660CB345DFE}" srcOrd="1" destOrd="0" presId="urn:microsoft.com/office/officeart/2005/8/layout/vList2"/>
    <dgm:cxn modelId="{2F6998C4-312B-4E85-9A11-DD1C5C5F56EF}" type="presParOf" srcId="{0F934793-DE03-4FCE-8D62-024B0ECE5EEC}" destId="{D2EA3AED-384C-4AB4-A1A7-A0D3C7576A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C9F853-3D08-4F6D-89AD-C89E56AF172D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DDFA048E-0F25-4F06-B167-A1C36051204D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verbindliche Zuordnung, bis in welchem Semester die Leistungsziele zu erreichen sind</a:t>
          </a:r>
          <a:endParaRPr lang="de-CH" b="1" dirty="0">
            <a:latin typeface="Calibri" pitchFamily="34" charset="0"/>
            <a:cs typeface="Calibri" pitchFamily="34" charset="0"/>
          </a:endParaRPr>
        </a:p>
      </dgm:t>
    </dgm:pt>
    <dgm:pt modelId="{7F0677EE-F075-431D-A41B-B1ADC741899F}" type="parTrans" cxnId="{5BA7E84F-D49C-4617-A4F4-D7CFADED4C98}">
      <dgm:prSet/>
      <dgm:spPr/>
      <dgm:t>
        <a:bodyPr/>
        <a:lstStyle/>
        <a:p>
          <a:endParaRPr lang="de-CH" b="1">
            <a:latin typeface="Calibri" pitchFamily="34" charset="0"/>
            <a:cs typeface="Calibri" pitchFamily="34" charset="0"/>
          </a:endParaRPr>
        </a:p>
      </dgm:t>
    </dgm:pt>
    <dgm:pt modelId="{160A66CB-51F1-4EDB-B566-683656AEBCC5}" type="sibTrans" cxnId="{5BA7E84F-D49C-4617-A4F4-D7CFADED4C98}">
      <dgm:prSet/>
      <dgm:spPr/>
      <dgm:t>
        <a:bodyPr/>
        <a:lstStyle/>
        <a:p>
          <a:endParaRPr lang="de-CH" b="1">
            <a:latin typeface="Calibri" pitchFamily="34" charset="0"/>
            <a:cs typeface="Calibri" pitchFamily="34" charset="0"/>
          </a:endParaRPr>
        </a:p>
      </dgm:t>
    </dgm:pt>
    <dgm:pt modelId="{4C93CFFD-2459-4A1F-92D6-615EADDCC6D6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zentrale Abschlussprüfung</a:t>
          </a:r>
          <a:endParaRPr lang="de-CH" b="1" dirty="0">
            <a:latin typeface="Calibri" pitchFamily="34" charset="0"/>
            <a:cs typeface="Calibri" pitchFamily="34" charset="0"/>
          </a:endParaRPr>
        </a:p>
      </dgm:t>
    </dgm:pt>
    <dgm:pt modelId="{6D476338-E14F-4E8B-84ED-1DB55E16B3A7}" type="parTrans" cxnId="{0DA8A2B3-958D-4B52-98F7-C119C87C98FE}">
      <dgm:prSet/>
      <dgm:spPr/>
      <dgm:t>
        <a:bodyPr/>
        <a:lstStyle/>
        <a:p>
          <a:endParaRPr lang="de-CH" b="1">
            <a:latin typeface="Calibri" pitchFamily="34" charset="0"/>
            <a:cs typeface="Calibri" pitchFamily="34" charset="0"/>
          </a:endParaRPr>
        </a:p>
      </dgm:t>
    </dgm:pt>
    <dgm:pt modelId="{1059C393-4814-4800-9FDA-37200BC4EA18}" type="sibTrans" cxnId="{0DA8A2B3-958D-4B52-98F7-C119C87C98FE}">
      <dgm:prSet/>
      <dgm:spPr/>
      <dgm:t>
        <a:bodyPr/>
        <a:lstStyle/>
        <a:p>
          <a:endParaRPr lang="de-CH" b="1">
            <a:latin typeface="Calibri" pitchFamily="34" charset="0"/>
            <a:cs typeface="Calibri" pitchFamily="34" charset="0"/>
          </a:endParaRPr>
        </a:p>
      </dgm:t>
    </dgm:pt>
    <dgm:pt modelId="{A868D04F-269F-4C19-A605-14E16C52BBE7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Vernetzungen mit V&amp;V und </a:t>
          </a:r>
          <a:r>
            <a:rPr lang="de-CH" b="1" dirty="0" err="1" smtClean="0">
              <a:latin typeface="Calibri" pitchFamily="34" charset="0"/>
              <a:cs typeface="Calibri" pitchFamily="34" charset="0"/>
            </a:rPr>
            <a:t>ÜfK</a:t>
          </a:r>
          <a:endParaRPr lang="de-CH" b="1" dirty="0">
            <a:latin typeface="Calibri" pitchFamily="34" charset="0"/>
            <a:cs typeface="Calibri" pitchFamily="34" charset="0"/>
          </a:endParaRPr>
        </a:p>
      </dgm:t>
    </dgm:pt>
    <dgm:pt modelId="{370B1DEB-FEF8-4929-8CC5-A0B0E72030F1}" type="parTrans" cxnId="{6BD466C4-FC26-475E-8CBB-66C04423F5E3}">
      <dgm:prSet/>
      <dgm:spPr/>
      <dgm:t>
        <a:bodyPr/>
        <a:lstStyle/>
        <a:p>
          <a:endParaRPr lang="de-CH" b="1">
            <a:latin typeface="Calibri" pitchFamily="34" charset="0"/>
            <a:cs typeface="Calibri" pitchFamily="34" charset="0"/>
          </a:endParaRPr>
        </a:p>
      </dgm:t>
    </dgm:pt>
    <dgm:pt modelId="{079043DD-7024-4915-8EC0-3B0EF76C32FF}" type="sibTrans" cxnId="{6BD466C4-FC26-475E-8CBB-66C04423F5E3}">
      <dgm:prSet/>
      <dgm:spPr/>
      <dgm:t>
        <a:bodyPr/>
        <a:lstStyle/>
        <a:p>
          <a:endParaRPr lang="de-CH" b="1">
            <a:latin typeface="Calibri" pitchFamily="34" charset="0"/>
            <a:cs typeface="Calibri" pitchFamily="34" charset="0"/>
          </a:endParaRPr>
        </a:p>
      </dgm:t>
    </dgm:pt>
    <dgm:pt modelId="{628DABB7-8EC7-400E-AEB7-6D1DD13DDA12}">
      <dgm:prSet/>
      <dgm:spPr/>
      <dgm:t>
        <a:bodyPr/>
        <a:lstStyle/>
        <a:p>
          <a:r>
            <a:rPr lang="de-CH" b="1" dirty="0" smtClean="0">
              <a:latin typeface="Calibri" pitchFamily="34" charset="0"/>
              <a:cs typeface="Calibri" pitchFamily="34" charset="0"/>
            </a:rPr>
            <a:t>Profilwechsel</a:t>
          </a:r>
          <a:endParaRPr lang="de-CH" b="1" dirty="0">
            <a:latin typeface="Calibri" pitchFamily="34" charset="0"/>
            <a:cs typeface="Calibri" pitchFamily="34" charset="0"/>
          </a:endParaRPr>
        </a:p>
      </dgm:t>
    </dgm:pt>
    <dgm:pt modelId="{713BC0C4-6456-403C-A7B8-A94CA882BB70}" type="parTrans" cxnId="{873ED99B-36EA-4F12-96B8-E9C6E25F483E}">
      <dgm:prSet/>
      <dgm:spPr/>
      <dgm:t>
        <a:bodyPr/>
        <a:lstStyle/>
        <a:p>
          <a:endParaRPr lang="de-CH" b="1">
            <a:latin typeface="Calibri" pitchFamily="34" charset="0"/>
            <a:cs typeface="Calibri" pitchFamily="34" charset="0"/>
          </a:endParaRPr>
        </a:p>
      </dgm:t>
    </dgm:pt>
    <dgm:pt modelId="{AE615957-A6B1-4D3E-AD7C-DBD6134A863A}" type="sibTrans" cxnId="{873ED99B-36EA-4F12-96B8-E9C6E25F483E}">
      <dgm:prSet/>
      <dgm:spPr/>
      <dgm:t>
        <a:bodyPr/>
        <a:lstStyle/>
        <a:p>
          <a:endParaRPr lang="de-CH" b="1">
            <a:latin typeface="Calibri" pitchFamily="34" charset="0"/>
            <a:cs typeface="Calibri" pitchFamily="34" charset="0"/>
          </a:endParaRPr>
        </a:p>
      </dgm:t>
    </dgm:pt>
    <dgm:pt modelId="{1196F8AD-F905-4ABE-9815-B31887F88E0E}">
      <dgm:prSet/>
      <dgm:spPr>
        <a:solidFill>
          <a:srgbClr val="A50021"/>
        </a:solidFill>
      </dgm:spPr>
      <dgm:t>
        <a:bodyPr/>
        <a:lstStyle/>
        <a:p>
          <a:r>
            <a:rPr lang="de-CH" b="1" dirty="0" err="1" smtClean="0">
              <a:latin typeface="Calibri" pitchFamily="34" charset="0"/>
              <a:cs typeface="Calibri" pitchFamily="34" charset="0"/>
            </a:rPr>
            <a:t>schweizweite</a:t>
          </a:r>
          <a:r>
            <a:rPr lang="de-CH" b="1" dirty="0" smtClean="0">
              <a:latin typeface="Calibri" pitchFamily="34" charset="0"/>
              <a:cs typeface="Calibri" pitchFamily="34" charset="0"/>
            </a:rPr>
            <a:t> Standardisierung der Leistungsziele </a:t>
          </a:r>
          <a:r>
            <a:rPr lang="de-CH" b="0" dirty="0" smtClean="0">
              <a:latin typeface="Calibri" pitchFamily="34" charset="0"/>
              <a:cs typeface="Calibri" pitchFamily="34" charset="0"/>
            </a:rPr>
            <a:t>(keine schulspezifischen Leistungsziele mehr)</a:t>
          </a:r>
          <a:endParaRPr lang="de-CH" b="0" dirty="0">
            <a:latin typeface="Calibri" pitchFamily="34" charset="0"/>
            <a:cs typeface="Calibri" pitchFamily="34" charset="0"/>
          </a:endParaRPr>
        </a:p>
      </dgm:t>
    </dgm:pt>
    <dgm:pt modelId="{65766E63-B69D-438E-93DB-F4D78780E34C}" type="parTrans" cxnId="{5A35E0E6-33C4-40B3-A4DD-7B6FE43CF64E}">
      <dgm:prSet/>
      <dgm:spPr/>
      <dgm:t>
        <a:bodyPr/>
        <a:lstStyle/>
        <a:p>
          <a:endParaRPr lang="de-CH"/>
        </a:p>
      </dgm:t>
    </dgm:pt>
    <dgm:pt modelId="{E5230957-89F3-4CD9-B52D-206201CA8FBA}" type="sibTrans" cxnId="{5A35E0E6-33C4-40B3-A4DD-7B6FE43CF64E}">
      <dgm:prSet/>
      <dgm:spPr/>
      <dgm:t>
        <a:bodyPr/>
        <a:lstStyle/>
        <a:p>
          <a:endParaRPr lang="de-CH"/>
        </a:p>
      </dgm:t>
    </dgm:pt>
    <dgm:pt modelId="{3A762EF3-39C8-4759-8C38-4AF89E56EFDC}" type="pres">
      <dgm:prSet presAssocID="{42C9F853-3D08-4F6D-89AD-C89E56AF17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22A07072-74C5-45DF-B94E-CB8BC1C772E6}" type="pres">
      <dgm:prSet presAssocID="{DDFA048E-0F25-4F06-B167-A1C3605120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51A481B-6C67-4141-8322-1C9538677B1F}" type="pres">
      <dgm:prSet presAssocID="{160A66CB-51F1-4EDB-B566-683656AEBCC5}" presName="sibTrans" presStyleCnt="0"/>
      <dgm:spPr/>
    </dgm:pt>
    <dgm:pt modelId="{4B887A21-250D-4260-960A-CCBD50FC434C}" type="pres">
      <dgm:prSet presAssocID="{1196F8AD-F905-4ABE-9815-B31887F88E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9C1E765-3B09-4758-BA8F-CA480BFFADD3}" type="pres">
      <dgm:prSet presAssocID="{E5230957-89F3-4CD9-B52D-206201CA8FBA}" presName="sibTrans" presStyleCnt="0"/>
      <dgm:spPr/>
    </dgm:pt>
    <dgm:pt modelId="{9344D562-ADA8-43D8-BF76-3E4C65B171AB}" type="pres">
      <dgm:prSet presAssocID="{4C93CFFD-2459-4A1F-92D6-615EADDCC6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DECDFA4-366A-40BF-8A8C-2DA36DED2D67}" type="pres">
      <dgm:prSet presAssocID="{1059C393-4814-4800-9FDA-37200BC4EA18}" presName="sibTrans" presStyleCnt="0"/>
      <dgm:spPr/>
    </dgm:pt>
    <dgm:pt modelId="{53799F20-A881-449B-A665-B14094F6973B}" type="pres">
      <dgm:prSet presAssocID="{A868D04F-269F-4C19-A605-14E16C52BB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B32B881-1E3B-4EB0-8FE2-12C24E499102}" type="pres">
      <dgm:prSet presAssocID="{079043DD-7024-4915-8EC0-3B0EF76C32FF}" presName="sibTrans" presStyleCnt="0"/>
      <dgm:spPr/>
    </dgm:pt>
    <dgm:pt modelId="{7E1EB032-AB3D-47B4-8765-7A461E14CAA9}" type="pres">
      <dgm:prSet presAssocID="{628DABB7-8EC7-400E-AEB7-6D1DD13DDA1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5A35E0E6-33C4-40B3-A4DD-7B6FE43CF64E}" srcId="{42C9F853-3D08-4F6D-89AD-C89E56AF172D}" destId="{1196F8AD-F905-4ABE-9815-B31887F88E0E}" srcOrd="1" destOrd="0" parTransId="{65766E63-B69D-438E-93DB-F4D78780E34C}" sibTransId="{E5230957-89F3-4CD9-B52D-206201CA8FBA}"/>
    <dgm:cxn modelId="{873ED99B-36EA-4F12-96B8-E9C6E25F483E}" srcId="{42C9F853-3D08-4F6D-89AD-C89E56AF172D}" destId="{628DABB7-8EC7-400E-AEB7-6D1DD13DDA12}" srcOrd="4" destOrd="0" parTransId="{713BC0C4-6456-403C-A7B8-A94CA882BB70}" sibTransId="{AE615957-A6B1-4D3E-AD7C-DBD6134A863A}"/>
    <dgm:cxn modelId="{B9F89B4B-9C0D-4F46-896A-C2F7F906976E}" type="presOf" srcId="{1196F8AD-F905-4ABE-9815-B31887F88E0E}" destId="{4B887A21-250D-4260-960A-CCBD50FC434C}" srcOrd="0" destOrd="0" presId="urn:microsoft.com/office/officeart/2005/8/layout/hList6"/>
    <dgm:cxn modelId="{90450BB2-B760-4CFB-9F77-DFA436ACB97B}" type="presOf" srcId="{42C9F853-3D08-4F6D-89AD-C89E56AF172D}" destId="{3A762EF3-39C8-4759-8C38-4AF89E56EFDC}" srcOrd="0" destOrd="0" presId="urn:microsoft.com/office/officeart/2005/8/layout/hList6"/>
    <dgm:cxn modelId="{A164753E-C380-40ED-99FF-F45473581863}" type="presOf" srcId="{A868D04F-269F-4C19-A605-14E16C52BBE7}" destId="{53799F20-A881-449B-A665-B14094F6973B}" srcOrd="0" destOrd="0" presId="urn:microsoft.com/office/officeart/2005/8/layout/hList6"/>
    <dgm:cxn modelId="{A362D81B-71E1-4401-9533-1A8B0FBFCBC1}" type="presOf" srcId="{628DABB7-8EC7-400E-AEB7-6D1DD13DDA12}" destId="{7E1EB032-AB3D-47B4-8765-7A461E14CAA9}" srcOrd="0" destOrd="0" presId="urn:microsoft.com/office/officeart/2005/8/layout/hList6"/>
    <dgm:cxn modelId="{906484B4-B1ED-4525-9B6C-E5715F827FB7}" type="presOf" srcId="{4C93CFFD-2459-4A1F-92D6-615EADDCC6D6}" destId="{9344D562-ADA8-43D8-BF76-3E4C65B171AB}" srcOrd="0" destOrd="0" presId="urn:microsoft.com/office/officeart/2005/8/layout/hList6"/>
    <dgm:cxn modelId="{6BD466C4-FC26-475E-8CBB-66C04423F5E3}" srcId="{42C9F853-3D08-4F6D-89AD-C89E56AF172D}" destId="{A868D04F-269F-4C19-A605-14E16C52BBE7}" srcOrd="3" destOrd="0" parTransId="{370B1DEB-FEF8-4929-8CC5-A0B0E72030F1}" sibTransId="{079043DD-7024-4915-8EC0-3B0EF76C32FF}"/>
    <dgm:cxn modelId="{5BA7E84F-D49C-4617-A4F4-D7CFADED4C98}" srcId="{42C9F853-3D08-4F6D-89AD-C89E56AF172D}" destId="{DDFA048E-0F25-4F06-B167-A1C36051204D}" srcOrd="0" destOrd="0" parTransId="{7F0677EE-F075-431D-A41B-B1ADC741899F}" sibTransId="{160A66CB-51F1-4EDB-B566-683656AEBCC5}"/>
    <dgm:cxn modelId="{284B0A9B-2608-4B01-B223-29CE4705D9B4}" type="presOf" srcId="{DDFA048E-0F25-4F06-B167-A1C36051204D}" destId="{22A07072-74C5-45DF-B94E-CB8BC1C772E6}" srcOrd="0" destOrd="0" presId="urn:microsoft.com/office/officeart/2005/8/layout/hList6"/>
    <dgm:cxn modelId="{0DA8A2B3-958D-4B52-98F7-C119C87C98FE}" srcId="{42C9F853-3D08-4F6D-89AD-C89E56AF172D}" destId="{4C93CFFD-2459-4A1F-92D6-615EADDCC6D6}" srcOrd="2" destOrd="0" parTransId="{6D476338-E14F-4E8B-84ED-1DB55E16B3A7}" sibTransId="{1059C393-4814-4800-9FDA-37200BC4EA18}"/>
    <dgm:cxn modelId="{3124ED41-9E37-4A52-8562-86FDB64E1709}" type="presParOf" srcId="{3A762EF3-39C8-4759-8C38-4AF89E56EFDC}" destId="{22A07072-74C5-45DF-B94E-CB8BC1C772E6}" srcOrd="0" destOrd="0" presId="urn:microsoft.com/office/officeart/2005/8/layout/hList6"/>
    <dgm:cxn modelId="{EEE2F989-9ADF-4512-866C-D122162ED6B0}" type="presParOf" srcId="{3A762EF3-39C8-4759-8C38-4AF89E56EFDC}" destId="{551A481B-6C67-4141-8322-1C9538677B1F}" srcOrd="1" destOrd="0" presId="urn:microsoft.com/office/officeart/2005/8/layout/hList6"/>
    <dgm:cxn modelId="{04434ED4-FD1F-458B-AE18-E3C6649C4ACB}" type="presParOf" srcId="{3A762EF3-39C8-4759-8C38-4AF89E56EFDC}" destId="{4B887A21-250D-4260-960A-CCBD50FC434C}" srcOrd="2" destOrd="0" presId="urn:microsoft.com/office/officeart/2005/8/layout/hList6"/>
    <dgm:cxn modelId="{7B589021-9F70-468B-8FE5-0ED8A04BA37D}" type="presParOf" srcId="{3A762EF3-39C8-4759-8C38-4AF89E56EFDC}" destId="{09C1E765-3B09-4758-BA8F-CA480BFFADD3}" srcOrd="3" destOrd="0" presId="urn:microsoft.com/office/officeart/2005/8/layout/hList6"/>
    <dgm:cxn modelId="{F61DABA2-84B6-41AD-9967-14F452CEFF67}" type="presParOf" srcId="{3A762EF3-39C8-4759-8C38-4AF89E56EFDC}" destId="{9344D562-ADA8-43D8-BF76-3E4C65B171AB}" srcOrd="4" destOrd="0" presId="urn:microsoft.com/office/officeart/2005/8/layout/hList6"/>
    <dgm:cxn modelId="{805409AE-8F48-4B51-9888-692EE0224044}" type="presParOf" srcId="{3A762EF3-39C8-4759-8C38-4AF89E56EFDC}" destId="{4DECDFA4-366A-40BF-8A8C-2DA36DED2D67}" srcOrd="5" destOrd="0" presId="urn:microsoft.com/office/officeart/2005/8/layout/hList6"/>
    <dgm:cxn modelId="{DC4400CD-74E7-4959-AEE0-307983AD6F1F}" type="presParOf" srcId="{3A762EF3-39C8-4759-8C38-4AF89E56EFDC}" destId="{53799F20-A881-449B-A665-B14094F6973B}" srcOrd="6" destOrd="0" presId="urn:microsoft.com/office/officeart/2005/8/layout/hList6"/>
    <dgm:cxn modelId="{FBB71DB4-95DE-4ED6-8DA4-184FE62ABA98}" type="presParOf" srcId="{3A762EF3-39C8-4759-8C38-4AF89E56EFDC}" destId="{AB32B881-1E3B-4EB0-8FE2-12C24E499102}" srcOrd="7" destOrd="0" presId="urn:microsoft.com/office/officeart/2005/8/layout/hList6"/>
    <dgm:cxn modelId="{AE87EF2E-B667-466C-A863-D45B4F667CD7}" type="presParOf" srcId="{3A762EF3-39C8-4759-8C38-4AF89E56EFDC}" destId="{7E1EB032-AB3D-47B4-8765-7A461E14CAA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C83687-2C05-4FD1-927B-D12AA3CFED2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C6158171-FEAA-4FDE-84FA-C4ED16445DA1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Der Unterrichtsbereich IKA setzt </a:t>
          </a:r>
          <a:r>
            <a:rPr lang="de-CH" b="1" dirty="0" err="1" smtClean="0">
              <a:latin typeface="Calibri" pitchFamily="34" charset="0"/>
              <a:cs typeface="Calibri" pitchFamily="34" charset="0"/>
            </a:rPr>
            <a:t>schweizweit</a:t>
          </a:r>
          <a:r>
            <a:rPr lang="de-CH" b="1" dirty="0" smtClean="0">
              <a:latin typeface="Calibri" pitchFamily="34" charset="0"/>
              <a:cs typeface="Calibri" pitchFamily="34" charset="0"/>
            </a:rPr>
            <a:t> bis auf das 10-Finger-System (Tastaturschreiben) keine Vorkenntnisse aus der obligatorischen Schulpflicht voraus.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EE85BF1C-72C3-4587-8F42-D8095CCD3512}" type="parTrans" cxnId="{4B81FD66-D1D6-43F0-BA3C-D1EB7152FE51}">
      <dgm:prSet/>
      <dgm:spPr/>
      <dgm:t>
        <a:bodyPr/>
        <a:lstStyle/>
        <a:p>
          <a:endParaRPr lang="de-CH"/>
        </a:p>
      </dgm:t>
    </dgm:pt>
    <dgm:pt modelId="{5E396AD3-FD30-457F-9B10-E43A3026516A}" type="sibTrans" cxnId="{4B81FD66-D1D6-43F0-BA3C-D1EB7152FE51}">
      <dgm:prSet/>
      <dgm:spPr/>
      <dgm:t>
        <a:bodyPr/>
        <a:lstStyle/>
        <a:p>
          <a:endParaRPr lang="de-CH"/>
        </a:p>
      </dgm:t>
    </dgm:pt>
    <dgm:pt modelId="{B2D6F4FB-FB78-4B02-8B75-E4092491B09A}" type="pres">
      <dgm:prSet presAssocID="{62C83687-2C05-4FD1-927B-D12AA3CFED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BCE8C6E5-C0BB-467A-AEBF-E18FB192AB81}" type="pres">
      <dgm:prSet presAssocID="{C6158171-FEAA-4FDE-84FA-C4ED16445DA1}" presName="composite" presStyleCnt="0"/>
      <dgm:spPr/>
    </dgm:pt>
    <dgm:pt modelId="{8E9C8C2F-B2AB-4A07-B4B4-B8702E770D2A}" type="pres">
      <dgm:prSet presAssocID="{C6158171-FEAA-4FDE-84FA-C4ED16445DA1}" presName="imgShp" presStyleLbl="fgImgPlace1" presStyleIdx="0" presStyleCnt="1" custScaleX="118762" custScaleY="1187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895280E-49D2-4D6B-9EAD-FD986704544D}" type="pres">
      <dgm:prSet presAssocID="{C6158171-FEAA-4FDE-84FA-C4ED16445DA1}" presName="txShp" presStyleLbl="node1" presStyleIdx="0" presStyleCnt="1" custScaleX="118162" custScaleY="11360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B7E787EC-6001-46AD-B272-2795C66B9EDD}" type="presOf" srcId="{C6158171-FEAA-4FDE-84FA-C4ED16445DA1}" destId="{9895280E-49D2-4D6B-9EAD-FD986704544D}" srcOrd="0" destOrd="0" presId="urn:microsoft.com/office/officeart/2005/8/layout/vList3"/>
    <dgm:cxn modelId="{B4C4BEA1-E828-4600-A3A6-9870AA75E921}" type="presOf" srcId="{62C83687-2C05-4FD1-927B-D12AA3CFED2A}" destId="{B2D6F4FB-FB78-4B02-8B75-E4092491B09A}" srcOrd="0" destOrd="0" presId="urn:microsoft.com/office/officeart/2005/8/layout/vList3"/>
    <dgm:cxn modelId="{4B81FD66-D1D6-43F0-BA3C-D1EB7152FE51}" srcId="{62C83687-2C05-4FD1-927B-D12AA3CFED2A}" destId="{C6158171-FEAA-4FDE-84FA-C4ED16445DA1}" srcOrd="0" destOrd="0" parTransId="{EE85BF1C-72C3-4587-8F42-D8095CCD3512}" sibTransId="{5E396AD3-FD30-457F-9B10-E43A3026516A}"/>
    <dgm:cxn modelId="{55A18A0B-454C-49BA-90BC-A35E17D75FBF}" type="presParOf" srcId="{B2D6F4FB-FB78-4B02-8B75-E4092491B09A}" destId="{BCE8C6E5-C0BB-467A-AEBF-E18FB192AB81}" srcOrd="0" destOrd="0" presId="urn:microsoft.com/office/officeart/2005/8/layout/vList3"/>
    <dgm:cxn modelId="{153F6110-5AB6-4174-A361-03F5197241F4}" type="presParOf" srcId="{BCE8C6E5-C0BB-467A-AEBF-E18FB192AB81}" destId="{8E9C8C2F-B2AB-4A07-B4B4-B8702E770D2A}" srcOrd="0" destOrd="0" presId="urn:microsoft.com/office/officeart/2005/8/layout/vList3"/>
    <dgm:cxn modelId="{358B2842-DEFD-4729-B4A2-CE9A524132F1}" type="presParOf" srcId="{BCE8C6E5-C0BB-467A-AEBF-E18FB192AB81}" destId="{9895280E-49D2-4D6B-9EAD-FD98670454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A48115-0C45-4547-8BE8-D6F76841272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B92A4CF2-3B01-467D-90CF-798E1DAF5201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sinnvoll vernetzte Themenblöcke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766595AE-5575-40FE-B935-9B4629C1AC77}" type="parTrans" cxnId="{D7092E75-E0DC-4181-A594-57F7EA7F617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94F5D31-5A0A-4420-8D03-D895C2C4262F}" type="sibTrans" cxnId="{D7092E75-E0DC-4181-A594-57F7EA7F617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4CAAE74-F59B-48B0-BDC7-1F394988A15F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nicht zu viele Themen miteinander, dennoch verschiedene Themen gleichzeitig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6386A92-748B-4501-A6DE-4DB25F51C132}" type="parTrans" cxnId="{87A5279E-922E-4E04-871C-FD8CDB78368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731506A0-C5D8-4DCD-8DEB-C7996F1CD2D0}" type="sibTrans" cxnId="{87A5279E-922E-4E04-871C-FD8CDB783680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CF3B4FE6-9262-4FCA-B0D2-5D0624B26837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Beginn mit Bildungszielen, die für Lernende gleich zu Beginn ihrer Ausbildung am Arbeitsplatz relevant sind 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920C5FA2-9331-4E72-ADCB-85BB1119BC0E}" type="parTrans" cxnId="{8F5AB9D9-BE65-4F48-B4E3-5B0C63B81B2D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092BF6C2-D80F-400F-8DC1-5AEA30FB96C8}" type="sibTrans" cxnId="{8F5AB9D9-BE65-4F48-B4E3-5B0C63B81B2D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47A66827-9802-4F84-8AAD-198791DFF6B8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spiralförmiger Aufbau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8FBC424E-AD32-476F-8748-E657B12BE50B}" type="parTrans" cxnId="{6F5D5BFB-9F13-4FFC-971F-A37A80F8DFF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BA367A1B-A31F-49EE-B7FA-6B2A71C2D6AE}" type="sibTrans" cxnId="{6F5D5BFB-9F13-4FFC-971F-A37A80F8DFF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8C943C34-BDDB-4CC5-AA39-5708193DCEEE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zunächst Grundlagen, Vertiefung in einem späteren Semester oder auch in einem V&amp;V-Lerngefäss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99E8459-F3E1-4E25-8DCC-FF7F65EFAB59}" type="parTrans" cxnId="{400B7DC4-56A3-4E31-B068-347C893025A3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B4A805FB-608A-4922-82EA-48496385B4C4}" type="sibTrans" cxnId="{400B7DC4-56A3-4E31-B068-347C893025A3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6579A954-6D41-4111-94BD-C6D06FF2D608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Aufteilung der (umfangreicheren) Richtziele in mehrere Unterrichtseinheiten</a:t>
          </a:r>
          <a:b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</a:br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(z. B. Tabellenkalkulation I, II und III)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C555989-74E6-43D0-BCDC-E74FC6AAF99B}" type="parTrans" cxnId="{1F84F942-C306-4B1A-A9BE-F9873474A92F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1DDE1619-AB41-48F8-BD14-54419CBB4917}" type="sibTrans" cxnId="{1F84F942-C306-4B1A-A9BE-F9873474A92F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43F4155F-9CD3-45A0-B780-1640202374F8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für Beispiele siehe auch www.lubasch.ch | IKA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A45663F-FE33-4463-A02A-598C5115632C}" type="parTrans" cxnId="{91259AA2-ACEC-4197-8E51-67E5A63844B9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B3F1508-04C0-4BD1-BBC2-9FD37A504CBA}" type="sibTrans" cxnId="{91259AA2-ACEC-4197-8E51-67E5A63844B9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59D63B9F-71F2-4884-B3A1-27657590971F}" type="pres">
      <dgm:prSet presAssocID="{5FA48115-0C45-4547-8BE8-D6F7684127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4F83DB08-87D0-4159-B01D-467BD4822EFF}" type="pres">
      <dgm:prSet presAssocID="{B92A4CF2-3B01-467D-90CF-798E1DAF52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93D8EE-7952-4BF5-83F3-9B0D12F527AD}" type="pres">
      <dgm:prSet presAssocID="{B92A4CF2-3B01-467D-90CF-798E1DAF520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9E977C7-22FF-4BC4-BF1F-1E3D9C278675}" type="pres">
      <dgm:prSet presAssocID="{CF3B4FE6-9262-4FCA-B0D2-5D0624B268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BF7DB0C-39B0-455F-B11C-8421CBF5AE94}" type="pres">
      <dgm:prSet presAssocID="{092BF6C2-D80F-400F-8DC1-5AEA30FB96C8}" presName="spacer" presStyleCnt="0"/>
      <dgm:spPr/>
    </dgm:pt>
    <dgm:pt modelId="{568AC665-61ED-42CB-9B30-CD7194992F0C}" type="pres">
      <dgm:prSet presAssocID="{47A66827-9802-4F84-8AAD-198791DFF6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5F79B63-9ED3-4A5C-BD14-EC05C96372B6}" type="pres">
      <dgm:prSet presAssocID="{47A66827-9802-4F84-8AAD-198791DFF6B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3C10E53A-26B6-4C22-B19A-E35B5BFCDE1D}" type="presOf" srcId="{43F4155F-9CD3-45A0-B780-1640202374F8}" destId="{35F79B63-9ED3-4A5C-BD14-EC05C96372B6}" srcOrd="0" destOrd="2" presId="urn:microsoft.com/office/officeart/2005/8/layout/vList2"/>
    <dgm:cxn modelId="{91259AA2-ACEC-4197-8E51-67E5A63844B9}" srcId="{47A66827-9802-4F84-8AAD-198791DFF6B8}" destId="{43F4155F-9CD3-45A0-B780-1640202374F8}" srcOrd="2" destOrd="0" parTransId="{6A45663F-FE33-4463-A02A-598C5115632C}" sibTransId="{3B3F1508-04C0-4BD1-BBC2-9FD37A504CBA}"/>
    <dgm:cxn modelId="{87A5279E-922E-4E04-871C-FD8CDB783680}" srcId="{B92A4CF2-3B01-467D-90CF-798E1DAF5201}" destId="{94CAAE74-F59B-48B0-BDC7-1F394988A15F}" srcOrd="0" destOrd="0" parTransId="{96386A92-748B-4501-A6DE-4DB25F51C132}" sibTransId="{731506A0-C5D8-4DCD-8DEB-C7996F1CD2D0}"/>
    <dgm:cxn modelId="{8F5AB9D9-BE65-4F48-B4E3-5B0C63B81B2D}" srcId="{5FA48115-0C45-4547-8BE8-D6F768412729}" destId="{CF3B4FE6-9262-4FCA-B0D2-5D0624B26837}" srcOrd="1" destOrd="0" parTransId="{920C5FA2-9331-4E72-ADCB-85BB1119BC0E}" sibTransId="{092BF6C2-D80F-400F-8DC1-5AEA30FB96C8}"/>
    <dgm:cxn modelId="{3DA92318-9B4E-4F30-8BD1-96FBBDC26F61}" type="presOf" srcId="{8C943C34-BDDB-4CC5-AA39-5708193DCEEE}" destId="{35F79B63-9ED3-4A5C-BD14-EC05C96372B6}" srcOrd="0" destOrd="0" presId="urn:microsoft.com/office/officeart/2005/8/layout/vList2"/>
    <dgm:cxn modelId="{1897770B-45EA-4C3B-BD2C-E1F3E6B9AA37}" type="presOf" srcId="{CF3B4FE6-9262-4FCA-B0D2-5D0624B26837}" destId="{D9E977C7-22FF-4BC4-BF1F-1E3D9C278675}" srcOrd="0" destOrd="0" presId="urn:microsoft.com/office/officeart/2005/8/layout/vList2"/>
    <dgm:cxn modelId="{CE0D0473-0C9F-49A0-BC4A-96C3E51EF9AB}" type="presOf" srcId="{6579A954-6D41-4111-94BD-C6D06FF2D608}" destId="{35F79B63-9ED3-4A5C-BD14-EC05C96372B6}" srcOrd="0" destOrd="1" presId="urn:microsoft.com/office/officeart/2005/8/layout/vList2"/>
    <dgm:cxn modelId="{D7092E75-E0DC-4181-A594-57F7EA7F617B}" srcId="{5FA48115-0C45-4547-8BE8-D6F768412729}" destId="{B92A4CF2-3B01-467D-90CF-798E1DAF5201}" srcOrd="0" destOrd="0" parTransId="{766595AE-5575-40FE-B935-9B4629C1AC77}" sibTransId="{994F5D31-5A0A-4420-8D03-D895C2C4262F}"/>
    <dgm:cxn modelId="{1F84F942-C306-4B1A-A9BE-F9873474A92F}" srcId="{47A66827-9802-4F84-8AAD-198791DFF6B8}" destId="{6579A954-6D41-4111-94BD-C6D06FF2D608}" srcOrd="1" destOrd="0" parTransId="{FC555989-74E6-43D0-BCDC-E74FC6AAF99B}" sibTransId="{1DDE1619-AB41-48F8-BD14-54419CBB4917}"/>
    <dgm:cxn modelId="{BB507360-311D-47EB-B7DE-E2B3278FF1FE}" type="presOf" srcId="{47A66827-9802-4F84-8AAD-198791DFF6B8}" destId="{568AC665-61ED-42CB-9B30-CD7194992F0C}" srcOrd="0" destOrd="0" presId="urn:microsoft.com/office/officeart/2005/8/layout/vList2"/>
    <dgm:cxn modelId="{6F5D5BFB-9F13-4FFC-971F-A37A80F8DFFB}" srcId="{5FA48115-0C45-4547-8BE8-D6F768412729}" destId="{47A66827-9802-4F84-8AAD-198791DFF6B8}" srcOrd="2" destOrd="0" parTransId="{8FBC424E-AD32-476F-8748-E657B12BE50B}" sibTransId="{BA367A1B-A31F-49EE-B7FA-6B2A71C2D6AE}"/>
    <dgm:cxn modelId="{400B7DC4-56A3-4E31-B068-347C893025A3}" srcId="{47A66827-9802-4F84-8AAD-198791DFF6B8}" destId="{8C943C34-BDDB-4CC5-AA39-5708193DCEEE}" srcOrd="0" destOrd="0" parTransId="{D99E8459-F3E1-4E25-8DCC-FF7F65EFAB59}" sibTransId="{B4A805FB-608A-4922-82EA-48496385B4C4}"/>
    <dgm:cxn modelId="{D7BD3980-50DD-4111-A301-D167C8A58124}" type="presOf" srcId="{5FA48115-0C45-4547-8BE8-D6F768412729}" destId="{59D63B9F-71F2-4884-B3A1-27657590971F}" srcOrd="0" destOrd="0" presId="urn:microsoft.com/office/officeart/2005/8/layout/vList2"/>
    <dgm:cxn modelId="{3449E20E-303B-41C1-9AF5-C5F39D8C0EEA}" type="presOf" srcId="{B92A4CF2-3B01-467D-90CF-798E1DAF5201}" destId="{4F83DB08-87D0-4159-B01D-467BD4822EFF}" srcOrd="0" destOrd="0" presId="urn:microsoft.com/office/officeart/2005/8/layout/vList2"/>
    <dgm:cxn modelId="{36DAEDCC-7AD8-4656-A911-8DE653696564}" type="presOf" srcId="{94CAAE74-F59B-48B0-BDC7-1F394988A15F}" destId="{5893D8EE-7952-4BF5-83F3-9B0D12F527AD}" srcOrd="0" destOrd="0" presId="urn:microsoft.com/office/officeart/2005/8/layout/vList2"/>
    <dgm:cxn modelId="{D73B7124-335D-41B7-BAE9-67D492235218}" type="presParOf" srcId="{59D63B9F-71F2-4884-B3A1-27657590971F}" destId="{4F83DB08-87D0-4159-B01D-467BD4822EFF}" srcOrd="0" destOrd="0" presId="urn:microsoft.com/office/officeart/2005/8/layout/vList2"/>
    <dgm:cxn modelId="{801DABA1-4B18-4F3F-843C-60C5180D9342}" type="presParOf" srcId="{59D63B9F-71F2-4884-B3A1-27657590971F}" destId="{5893D8EE-7952-4BF5-83F3-9B0D12F527AD}" srcOrd="1" destOrd="0" presId="urn:microsoft.com/office/officeart/2005/8/layout/vList2"/>
    <dgm:cxn modelId="{D1747C1F-F13F-4A5D-8221-C9DFEDAB58AA}" type="presParOf" srcId="{59D63B9F-71F2-4884-B3A1-27657590971F}" destId="{D9E977C7-22FF-4BC4-BF1F-1E3D9C278675}" srcOrd="2" destOrd="0" presId="urn:microsoft.com/office/officeart/2005/8/layout/vList2"/>
    <dgm:cxn modelId="{A4ED5ECB-3D03-4162-96A2-2B1F713BA3A6}" type="presParOf" srcId="{59D63B9F-71F2-4884-B3A1-27657590971F}" destId="{DBF7DB0C-39B0-455F-B11C-8421CBF5AE94}" srcOrd="3" destOrd="0" presId="urn:microsoft.com/office/officeart/2005/8/layout/vList2"/>
    <dgm:cxn modelId="{0283871B-D888-4088-8D3C-8A5BFB6E6367}" type="presParOf" srcId="{59D63B9F-71F2-4884-B3A1-27657590971F}" destId="{568AC665-61ED-42CB-9B30-CD7194992F0C}" srcOrd="4" destOrd="0" presId="urn:microsoft.com/office/officeart/2005/8/layout/vList2"/>
    <dgm:cxn modelId="{9E2DC00A-9B45-4389-889B-4EDC52C3EF07}" type="presParOf" srcId="{59D63B9F-71F2-4884-B3A1-27657590971F}" destId="{35F79B63-9ED3-4A5C-BD14-EC05C96372B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6A857F-026B-4BAA-9C8C-B28806F0B2C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583C94E-AE98-482A-B431-6A74E535DD02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Alle Profile schliessen IKA neu nach dem zweiten Lehrjahr ab.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AA925597-5BC4-4E43-9AC2-3ACB5CFA2095}" type="parTrans" cxnId="{877D7BA6-E68B-4639-B8AB-F7D4DBE58FA9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6F5FBEC-60FB-4016-9201-A72D6F688F76}" type="sibTrans" cxnId="{877D7BA6-E68B-4639-B8AB-F7D4DBE58FA9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A77D6C0E-0A84-4297-8053-4F98AC65366E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Die Bildungsziele sind semesterweise zwischen B- und E-Profil abgestimmt.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522CC9C2-7F54-4EB9-B797-4D70AE2918E1}" type="parTrans" cxnId="{BBB91E3A-98BC-4576-9FBA-FEB79C50A93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BEFF0C87-97B8-4317-BDEA-C25AA80405EE}" type="sibTrans" cxnId="{BBB91E3A-98BC-4576-9FBA-FEB79C50A93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EDC39E6-8ECB-426D-B657-CFF45E003407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Bei schulinternen Anpassungen innerhalb des gegebenen Rahmens ist auf diese Abstimmung zu achten.</a:t>
          </a:r>
          <a:endParaRPr lang="de-CH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F296549-14B4-4EC4-BBE2-90C1C7D7F471}" type="parTrans" cxnId="{DAB47784-C7B3-4253-91D7-71E707DFED8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49135393-305B-4E85-8452-1A66190A72F8}" type="sibTrans" cxnId="{DAB47784-C7B3-4253-91D7-71E707DFED8B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DE3C4E1C-DF09-4722-A10D-E45C84621E28}">
      <dgm:prSet/>
      <dgm:spPr/>
      <dgm:t>
        <a:bodyPr/>
        <a:lstStyle/>
        <a:p>
          <a:pPr rtl="0"/>
          <a:r>
            <a:rPr lang="de-CH" b="1" smtClean="0">
              <a:latin typeface="Calibri" pitchFamily="34" charset="0"/>
              <a:cs typeface="Calibri" pitchFamily="34" charset="0"/>
            </a:rPr>
            <a:t>Die unterschiedlichen Inhalte zwischen B- und E-Profil, die abschlussprüfungsrelevant sind, werden im vierten Semester unterrichtet.</a:t>
          </a:r>
          <a:endParaRPr lang="de-CH">
            <a:latin typeface="Calibri" pitchFamily="34" charset="0"/>
            <a:cs typeface="Calibri" pitchFamily="34" charset="0"/>
          </a:endParaRPr>
        </a:p>
      </dgm:t>
    </dgm:pt>
    <dgm:pt modelId="{D31AD0C9-BE43-4976-9DEB-C10E7B94A3CE}" type="parTrans" cxnId="{5339464F-41D3-422A-AD96-0BAEC6DB6761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3398D6C-6FCC-4BCD-8205-60552C37AFBE}" type="sibTrans" cxnId="{5339464F-41D3-422A-AD96-0BAEC6DB6761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CCE23BDC-AF2D-4F6A-8427-6C69AFDAEAF0}" type="pres">
      <dgm:prSet presAssocID="{456A857F-026B-4BAA-9C8C-B28806F0B2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2C0F5CE2-03A0-47B2-8722-20872B9BFF1F}" type="pres">
      <dgm:prSet presAssocID="{6583C94E-AE98-482A-B431-6A74E535DD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E7EBEF9-4A9B-4E06-917F-503F0C4C10A1}" type="pres">
      <dgm:prSet presAssocID="{36F5FBEC-60FB-4016-9201-A72D6F688F76}" presName="spacer" presStyleCnt="0"/>
      <dgm:spPr/>
    </dgm:pt>
    <dgm:pt modelId="{61D4B76B-95C5-456F-BEDE-06E17731D7A5}" type="pres">
      <dgm:prSet presAssocID="{A77D6C0E-0A84-4297-8053-4F98AC6536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435C35E-A8F9-45A6-ABB6-AF6A51D6AD8A}" type="pres">
      <dgm:prSet presAssocID="{A77D6C0E-0A84-4297-8053-4F98AC65366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726CD4D-EEAF-4DBD-AB1D-E9A59ABE9D6A}" type="pres">
      <dgm:prSet presAssocID="{DE3C4E1C-DF09-4722-A10D-E45C84621E2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5339464F-41D3-422A-AD96-0BAEC6DB6761}" srcId="{456A857F-026B-4BAA-9C8C-B28806F0B2CB}" destId="{DE3C4E1C-DF09-4722-A10D-E45C84621E28}" srcOrd="2" destOrd="0" parTransId="{D31AD0C9-BE43-4976-9DEB-C10E7B94A3CE}" sibTransId="{E3398D6C-6FCC-4BCD-8205-60552C37AFBE}"/>
    <dgm:cxn modelId="{BBB91E3A-98BC-4576-9FBA-FEB79C50A936}" srcId="{456A857F-026B-4BAA-9C8C-B28806F0B2CB}" destId="{A77D6C0E-0A84-4297-8053-4F98AC65366E}" srcOrd="1" destOrd="0" parTransId="{522CC9C2-7F54-4EB9-B797-4D70AE2918E1}" sibTransId="{BEFF0C87-97B8-4317-BDEA-C25AA80405EE}"/>
    <dgm:cxn modelId="{877D7BA6-E68B-4639-B8AB-F7D4DBE58FA9}" srcId="{456A857F-026B-4BAA-9C8C-B28806F0B2CB}" destId="{6583C94E-AE98-482A-B431-6A74E535DD02}" srcOrd="0" destOrd="0" parTransId="{AA925597-5BC4-4E43-9AC2-3ACB5CFA2095}" sibTransId="{36F5FBEC-60FB-4016-9201-A72D6F688F76}"/>
    <dgm:cxn modelId="{7BFBD367-F605-4F09-AB45-F6693BDBA2F2}" type="presOf" srcId="{6583C94E-AE98-482A-B431-6A74E535DD02}" destId="{2C0F5CE2-03A0-47B2-8722-20872B9BFF1F}" srcOrd="0" destOrd="0" presId="urn:microsoft.com/office/officeart/2005/8/layout/vList2"/>
    <dgm:cxn modelId="{DAB47784-C7B3-4253-91D7-71E707DFED8B}" srcId="{A77D6C0E-0A84-4297-8053-4F98AC65366E}" destId="{9EDC39E6-8ECB-426D-B657-CFF45E003407}" srcOrd="0" destOrd="0" parTransId="{4F296549-14B4-4EC4-BBE2-90C1C7D7F471}" sibTransId="{49135393-305B-4E85-8452-1A66190A72F8}"/>
    <dgm:cxn modelId="{902A37A3-B9E0-4A50-AF70-F2766F120F57}" type="presOf" srcId="{DE3C4E1C-DF09-4722-A10D-E45C84621E28}" destId="{7726CD4D-EEAF-4DBD-AB1D-E9A59ABE9D6A}" srcOrd="0" destOrd="0" presId="urn:microsoft.com/office/officeart/2005/8/layout/vList2"/>
    <dgm:cxn modelId="{6B0C64A8-02C8-4488-A43F-72DFE0F882CB}" type="presOf" srcId="{A77D6C0E-0A84-4297-8053-4F98AC65366E}" destId="{61D4B76B-95C5-456F-BEDE-06E17731D7A5}" srcOrd="0" destOrd="0" presId="urn:microsoft.com/office/officeart/2005/8/layout/vList2"/>
    <dgm:cxn modelId="{D25E6C65-39D5-4A20-9D08-C226B763BEFD}" type="presOf" srcId="{456A857F-026B-4BAA-9C8C-B28806F0B2CB}" destId="{CCE23BDC-AF2D-4F6A-8427-6C69AFDAEAF0}" srcOrd="0" destOrd="0" presId="urn:microsoft.com/office/officeart/2005/8/layout/vList2"/>
    <dgm:cxn modelId="{EA203D44-E119-407B-9360-1A80479B508A}" type="presOf" srcId="{9EDC39E6-8ECB-426D-B657-CFF45E003407}" destId="{D435C35E-A8F9-45A6-ABB6-AF6A51D6AD8A}" srcOrd="0" destOrd="0" presId="urn:microsoft.com/office/officeart/2005/8/layout/vList2"/>
    <dgm:cxn modelId="{7C928308-709B-48D9-9157-1E0A6557FDC7}" type="presParOf" srcId="{CCE23BDC-AF2D-4F6A-8427-6C69AFDAEAF0}" destId="{2C0F5CE2-03A0-47B2-8722-20872B9BFF1F}" srcOrd="0" destOrd="0" presId="urn:microsoft.com/office/officeart/2005/8/layout/vList2"/>
    <dgm:cxn modelId="{48F84C3D-6C95-4239-8FA3-2BD750C0007A}" type="presParOf" srcId="{CCE23BDC-AF2D-4F6A-8427-6C69AFDAEAF0}" destId="{9E7EBEF9-4A9B-4E06-917F-503F0C4C10A1}" srcOrd="1" destOrd="0" presId="urn:microsoft.com/office/officeart/2005/8/layout/vList2"/>
    <dgm:cxn modelId="{53C1985A-F66F-4106-A377-3D5E76201F63}" type="presParOf" srcId="{CCE23BDC-AF2D-4F6A-8427-6C69AFDAEAF0}" destId="{61D4B76B-95C5-456F-BEDE-06E17731D7A5}" srcOrd="2" destOrd="0" presId="urn:microsoft.com/office/officeart/2005/8/layout/vList2"/>
    <dgm:cxn modelId="{5A84A265-3CBB-47C7-AB41-B722AAA81B81}" type="presParOf" srcId="{CCE23BDC-AF2D-4F6A-8427-6C69AFDAEAF0}" destId="{D435C35E-A8F9-45A6-ABB6-AF6A51D6AD8A}" srcOrd="3" destOrd="0" presId="urn:microsoft.com/office/officeart/2005/8/layout/vList2"/>
    <dgm:cxn modelId="{045BE4CB-E274-475C-B64A-20E18D22B735}" type="presParOf" srcId="{CCE23BDC-AF2D-4F6A-8427-6C69AFDAEAF0}" destId="{7726CD4D-EEAF-4DBD-AB1D-E9A59ABE9D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EBEE44-709F-458D-9EE8-B05D1591074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2709388-E073-4B74-9E5F-6F089BF8A58B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Die Bildungsziele sind mit jenen des E-Profils identisch.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AEDEC36A-8B7C-4BF6-AF5B-F7BB557E7749}" type="parTrans" cxnId="{E092152C-6C2A-4148-BEA5-0F817A3FE44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AC239F86-0284-4658-B7D5-41A89952E44F}" type="sibTrans" cxnId="{E092152C-6C2A-4148-BEA5-0F817A3FE446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359F779C-F379-41A4-A19D-DD9CED5C0AD9}">
      <dgm:prSet/>
      <dgm:spPr>
        <a:solidFill>
          <a:srgbClr val="A50021"/>
        </a:solidFill>
      </dgm:spPr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Die Lernenden schreiben die gleiche Abschlussprüfung wie die Lernenden im E-Profil (zum gleichen Zeitpunkt).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973C02DB-04FE-488E-82FF-6E7D328EB4C3}" type="parTrans" cxnId="{8A21899D-7FB5-4152-9BC8-F530DFCA8233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72FCB27-8A5E-4413-AA00-3E9691C69833}" type="sibTrans" cxnId="{8A21899D-7FB5-4152-9BC8-F530DFCA8233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912D0EF9-9D63-4159-8471-B924E731F42A}">
      <dgm:prSet/>
      <dgm:spPr/>
      <dgm:t>
        <a:bodyPr/>
        <a:lstStyle/>
        <a:p>
          <a:pPr rtl="0"/>
          <a:r>
            <a:rPr lang="de-CH" b="1" dirty="0" smtClean="0">
              <a:latin typeface="Calibri" pitchFamily="34" charset="0"/>
              <a:cs typeface="Calibri" pitchFamily="34" charset="0"/>
            </a:rPr>
            <a:t>Die inhaltliche Semesterreihungen sollten mit dem E-Profil übereinstimmen (mögliche Profilwechsel!)</a:t>
          </a:r>
          <a:endParaRPr lang="de-CH" dirty="0">
            <a:latin typeface="Calibri" pitchFamily="34" charset="0"/>
            <a:cs typeface="Calibri" pitchFamily="34" charset="0"/>
          </a:endParaRPr>
        </a:p>
      </dgm:t>
    </dgm:pt>
    <dgm:pt modelId="{D2B7BFC7-4A1F-44F0-AE73-6A193E3073DB}" type="parTrans" cxnId="{DB62A9FA-A47F-429D-9017-15F2494E031C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DD430555-7110-4EAF-A9B7-F16E687466F7}" type="sibTrans" cxnId="{DB62A9FA-A47F-429D-9017-15F2494E031C}">
      <dgm:prSet/>
      <dgm:spPr/>
      <dgm:t>
        <a:bodyPr/>
        <a:lstStyle/>
        <a:p>
          <a:endParaRPr lang="de-CH">
            <a:latin typeface="Calibri" pitchFamily="34" charset="0"/>
            <a:cs typeface="Calibri" pitchFamily="34" charset="0"/>
          </a:endParaRPr>
        </a:p>
      </dgm:t>
    </dgm:pt>
    <dgm:pt modelId="{E5E0FD72-F196-424D-8DCA-7F9901CE853F}" type="pres">
      <dgm:prSet presAssocID="{ACEBEE44-709F-458D-9EE8-B05D159107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135119C2-6EDA-4B2C-A5C1-8B4EC064B4D9}" type="pres">
      <dgm:prSet presAssocID="{E2709388-E073-4B74-9E5F-6F089BF8A5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9375EEE-AE2E-4803-A19C-66807F4C60DD}" type="pres">
      <dgm:prSet presAssocID="{AC239F86-0284-4658-B7D5-41A89952E44F}" presName="spacer" presStyleCnt="0"/>
      <dgm:spPr/>
    </dgm:pt>
    <dgm:pt modelId="{3476880D-DE2F-40C2-8851-206920C6D47E}" type="pres">
      <dgm:prSet presAssocID="{359F779C-F379-41A4-A19D-DD9CED5C0A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E6D20A3-1960-4D36-BCD9-DDB96F5234E9}" type="pres">
      <dgm:prSet presAssocID="{E72FCB27-8A5E-4413-AA00-3E9691C69833}" presName="spacer" presStyleCnt="0"/>
      <dgm:spPr/>
    </dgm:pt>
    <dgm:pt modelId="{DC936858-3441-4A3D-A90F-BB42DE8D568C}" type="pres">
      <dgm:prSet presAssocID="{912D0EF9-9D63-4159-8471-B924E731F4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DB62A9FA-A47F-429D-9017-15F2494E031C}" srcId="{ACEBEE44-709F-458D-9EE8-B05D1591074E}" destId="{912D0EF9-9D63-4159-8471-B924E731F42A}" srcOrd="2" destOrd="0" parTransId="{D2B7BFC7-4A1F-44F0-AE73-6A193E3073DB}" sibTransId="{DD430555-7110-4EAF-A9B7-F16E687466F7}"/>
    <dgm:cxn modelId="{560AE050-FA09-42EC-951A-C0299D3B2B88}" type="presOf" srcId="{E2709388-E073-4B74-9E5F-6F089BF8A58B}" destId="{135119C2-6EDA-4B2C-A5C1-8B4EC064B4D9}" srcOrd="0" destOrd="0" presId="urn:microsoft.com/office/officeart/2005/8/layout/vList2"/>
    <dgm:cxn modelId="{E092152C-6C2A-4148-BEA5-0F817A3FE446}" srcId="{ACEBEE44-709F-458D-9EE8-B05D1591074E}" destId="{E2709388-E073-4B74-9E5F-6F089BF8A58B}" srcOrd="0" destOrd="0" parTransId="{AEDEC36A-8B7C-4BF6-AF5B-F7BB557E7749}" sibTransId="{AC239F86-0284-4658-B7D5-41A89952E44F}"/>
    <dgm:cxn modelId="{8A21899D-7FB5-4152-9BC8-F530DFCA8233}" srcId="{ACEBEE44-709F-458D-9EE8-B05D1591074E}" destId="{359F779C-F379-41A4-A19D-DD9CED5C0AD9}" srcOrd="1" destOrd="0" parTransId="{973C02DB-04FE-488E-82FF-6E7D328EB4C3}" sibTransId="{E72FCB27-8A5E-4413-AA00-3E9691C69833}"/>
    <dgm:cxn modelId="{B23BC006-88E3-49E3-ADED-526C9B71BD29}" type="presOf" srcId="{359F779C-F379-41A4-A19D-DD9CED5C0AD9}" destId="{3476880D-DE2F-40C2-8851-206920C6D47E}" srcOrd="0" destOrd="0" presId="urn:microsoft.com/office/officeart/2005/8/layout/vList2"/>
    <dgm:cxn modelId="{97B45439-47B8-4532-BBC1-78DDE5D87A2E}" type="presOf" srcId="{912D0EF9-9D63-4159-8471-B924E731F42A}" destId="{DC936858-3441-4A3D-A90F-BB42DE8D568C}" srcOrd="0" destOrd="0" presId="urn:microsoft.com/office/officeart/2005/8/layout/vList2"/>
    <dgm:cxn modelId="{24219184-4CA2-4275-9D7E-4D2793BDE6B4}" type="presOf" srcId="{ACEBEE44-709F-458D-9EE8-B05D1591074E}" destId="{E5E0FD72-F196-424D-8DCA-7F9901CE853F}" srcOrd="0" destOrd="0" presId="urn:microsoft.com/office/officeart/2005/8/layout/vList2"/>
    <dgm:cxn modelId="{23052BB5-E5EA-4043-ABE7-E6618D3D0551}" type="presParOf" srcId="{E5E0FD72-F196-424D-8DCA-7F9901CE853F}" destId="{135119C2-6EDA-4B2C-A5C1-8B4EC064B4D9}" srcOrd="0" destOrd="0" presId="urn:microsoft.com/office/officeart/2005/8/layout/vList2"/>
    <dgm:cxn modelId="{E104AD36-E037-49D6-ABB0-5D7FF7446B2C}" type="presParOf" srcId="{E5E0FD72-F196-424D-8DCA-7F9901CE853F}" destId="{89375EEE-AE2E-4803-A19C-66807F4C60DD}" srcOrd="1" destOrd="0" presId="urn:microsoft.com/office/officeart/2005/8/layout/vList2"/>
    <dgm:cxn modelId="{F6A4A9AF-60D2-4336-87B4-73F2C850A0F3}" type="presParOf" srcId="{E5E0FD72-F196-424D-8DCA-7F9901CE853F}" destId="{3476880D-DE2F-40C2-8851-206920C6D47E}" srcOrd="2" destOrd="0" presId="urn:microsoft.com/office/officeart/2005/8/layout/vList2"/>
    <dgm:cxn modelId="{031BCC4D-3098-485D-81D5-038731B3FC20}" type="presParOf" srcId="{E5E0FD72-F196-424D-8DCA-7F9901CE853F}" destId="{BE6D20A3-1960-4D36-BCD9-DDB96F5234E9}" srcOrd="3" destOrd="0" presId="urn:microsoft.com/office/officeart/2005/8/layout/vList2"/>
    <dgm:cxn modelId="{40269D80-3D3A-4325-9E61-4A010B25D60E}" type="presParOf" srcId="{E5E0FD72-F196-424D-8DCA-7F9901CE853F}" destId="{DC936858-3441-4A3D-A90F-BB42DE8D56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Bogen im Registerkartenformat"/>
  <dgm:desc val="Hiermit zeigen Sie eine Reihe verwandter Elemente an, die einen Bogen über einen gemeinsamen Bereich bilden. Am besten für kleine Textmengen geeigne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einander greifende Ringe"/>
  <dgm:desc val="Hiermit zeigen Sie überlappende oder ineinander greifende Ideen oder Konzepte an. Die ersten sieben Zeilen mit Text der Ebene 1 entsprechen einem Kreis. Nicht verwendeter Text wird nicht angezeigt, ist aber weiterhin verfügbar, wenn Sie das Layout wechsel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3"/>
          </p:nvPr>
        </p:nvSpPr>
        <p:spPr>
          <a:xfrm>
            <a:off x="4021505" y="9721968"/>
            <a:ext cx="3076694" cy="510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1AEF-82FE-47D8-AFC9-112170E3F8D9}" type="slidenum">
              <a:rPr lang="de-CH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‹Nr.›</a:t>
            </a:fld>
            <a:endParaRPr lang="de-CH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968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465" tIns="47732" rIns="95465" bIns="47732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465" tIns="47732" rIns="95465" bIns="47732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4"/>
            <a:ext cx="52070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465" tIns="47732" rIns="95465" bIns="477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465" tIns="47732" rIns="95465" bIns="47732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185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465" tIns="47732" rIns="95465" bIns="47732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0">
                <a:solidFill>
                  <a:schemeClr val="tx1"/>
                </a:solidFill>
              </a:defRPr>
            </a:lvl1pPr>
          </a:lstStyle>
          <a:p>
            <a:fld id="{908611AC-D807-454C-A20E-90F89731338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51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55675" eaLnBrk="0" hangingPunct="0"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55675" eaLnBrk="0" hangingPunct="0"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55675" eaLnBrk="0" hangingPunct="0"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55675" eaLnBrk="0" hangingPunct="0"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C59E54A-A799-4840-8035-552E41DEB232}" type="slidenum">
              <a:rPr lang="de-DE" sz="1300" b="0">
                <a:solidFill>
                  <a:schemeClr val="tx1"/>
                </a:solidFill>
              </a:rPr>
              <a:pPr/>
              <a:t>1</a:t>
            </a:fld>
            <a:endParaRPr lang="de-DE" sz="1300" b="0">
              <a:solidFill>
                <a:schemeClr val="tx1"/>
              </a:solidFill>
            </a:endParaRPr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387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619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706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36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242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614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205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134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712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174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60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782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428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071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498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752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13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328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543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678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12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6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304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668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8370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395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8921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59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244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001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7126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3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7822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53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3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4102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7832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529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4586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9781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8616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00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08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951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796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48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62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EHB_Logo_word_far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9" y="433388"/>
            <a:ext cx="26908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457035" y="-4555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it-IT" sz="4000">
              <a:latin typeface="Arial" charset="0"/>
              <a:ea typeface="ＭＳ Ｐゴシック" charset="0"/>
            </a:endParaRP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457200" y="4645096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it-IT" sz="4000">
              <a:latin typeface="Arial" charset="0"/>
              <a:ea typeface="ＭＳ Ｐゴシック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533400" y="4114800"/>
            <a:ext cx="815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-36512" y="5037138"/>
            <a:ext cx="9180512" cy="18208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19486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209800"/>
            <a:ext cx="8229600" cy="1676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noProof="0" smtClean="0"/>
              <a:t>{Titel der Präsentation} </a:t>
            </a:r>
            <a:br>
              <a:rPr lang="de-DE" noProof="0" smtClean="0"/>
            </a:br>
            <a:r>
              <a:rPr lang="de-DE" noProof="0" smtClean="0"/>
              <a:t>Arial Bold, 32 Pt, 3 Zeilen möglich</a:t>
            </a:r>
          </a:p>
        </p:txBody>
      </p:sp>
      <p:sp>
        <p:nvSpPr>
          <p:cNvPr id="19487" name="Rectangle 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5257800"/>
            <a:ext cx="8229600" cy="1371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lnSpc>
                <a:spcPct val="135000"/>
              </a:lnSpc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{Referent} Arial 18 Pt</a:t>
            </a:r>
          </a:p>
          <a:p>
            <a:pPr lvl="0"/>
            <a:r>
              <a:rPr lang="de-DE" noProof="0" smtClean="0"/>
              <a:t>{Veranstaltungsart} Arial 18 Pt</a:t>
            </a:r>
          </a:p>
          <a:p>
            <a:pPr lvl="0"/>
            <a:r>
              <a:rPr lang="de-DE" noProof="0" smtClean="0"/>
              <a:t>{Veranstaltungsort} Arial 18 Pt</a:t>
            </a:r>
          </a:p>
        </p:txBody>
      </p:sp>
    </p:spTree>
    <p:extLst>
      <p:ext uri="{BB962C8B-B14F-4D97-AF65-F5344CB8AC3E}">
        <p14:creationId xmlns:p14="http://schemas.microsoft.com/office/powerpoint/2010/main" val="309686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698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251" y="346076"/>
            <a:ext cx="2082800" cy="57499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1" y="346076"/>
            <a:ext cx="6096000" cy="57499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027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793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562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1" y="1484314"/>
            <a:ext cx="40894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651" y="1484314"/>
            <a:ext cx="40894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353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825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773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28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6064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9487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4"/>
          <p:cNvSpPr>
            <a:spLocks noChangeArrowheads="1"/>
          </p:cNvSpPr>
          <p:nvPr/>
        </p:nvSpPr>
        <p:spPr bwMode="auto">
          <a:xfrm>
            <a:off x="-36512" y="6477000"/>
            <a:ext cx="9180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346076"/>
            <a:ext cx="66770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Folientitel</a:t>
            </a:r>
            <a:endParaRPr lang="de-DE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484314"/>
            <a:ext cx="83312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 Ebene 1</a:t>
            </a:r>
          </a:p>
          <a:p>
            <a:pPr lvl="1"/>
            <a:r>
              <a:rPr lang="de-DE" dirty="0" smtClean="0"/>
              <a:t>Text Ebene 2</a:t>
            </a:r>
          </a:p>
          <a:p>
            <a:pPr lvl="2"/>
            <a:r>
              <a:rPr lang="de-DE" dirty="0" smtClean="0"/>
              <a:t>Text Ebene 3</a:t>
            </a:r>
          </a:p>
          <a:p>
            <a:pPr lvl="3"/>
            <a:r>
              <a:rPr lang="de-DE" dirty="0" smtClean="0"/>
              <a:t>Text Ebene 4</a:t>
            </a:r>
          </a:p>
          <a:p>
            <a:pPr lvl="4"/>
            <a:r>
              <a:rPr lang="de-DE" dirty="0" smtClean="0"/>
              <a:t>Text Ebene 5</a:t>
            </a:r>
          </a:p>
        </p:txBody>
      </p:sp>
      <p:sp>
        <p:nvSpPr>
          <p:cNvPr id="1029" name="Rectangle 35"/>
          <p:cNvSpPr>
            <a:spLocks noGrp="1" noChangeArrowheads="1"/>
          </p:cNvSpPr>
          <p:nvPr/>
        </p:nvSpPr>
        <p:spPr bwMode="auto">
          <a:xfrm>
            <a:off x="381000" y="6553201"/>
            <a:ext cx="555915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de-DE" b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02.11.2011 St.</a:t>
            </a:r>
            <a:r>
              <a:rPr lang="de-DE" b="0" baseline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Gallen | 18./19.11.2011 Thun | 22.11.2011 Zollikofen</a:t>
            </a:r>
            <a:endParaRPr lang="de-DE" b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0" name="Rectangle 41"/>
          <p:cNvSpPr>
            <a:spLocks noGrp="1" noChangeArrowheads="1"/>
          </p:cNvSpPr>
          <p:nvPr/>
        </p:nvSpPr>
        <p:spPr bwMode="auto">
          <a:xfrm>
            <a:off x="60960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de-CH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Weiterbildung</a:t>
            </a:r>
            <a:r>
              <a:rPr lang="de-CH" b="0" baseline="0" dirty="0" smtClean="0">
                <a:solidFill>
                  <a:schemeClr val="bg1"/>
                </a:solidFill>
              </a:rPr>
              <a:t> </a:t>
            </a:r>
            <a:r>
              <a:rPr lang="de-CH" b="0" baseline="0" dirty="0" err="1" smtClean="0">
                <a:solidFill>
                  <a:schemeClr val="bg1"/>
                </a:solidFill>
                <a:latin typeface="+mn-lt"/>
              </a:rPr>
              <a:t>BiVo</a:t>
            </a:r>
            <a:r>
              <a:rPr lang="de-CH" b="0" baseline="0" dirty="0" smtClean="0">
                <a:solidFill>
                  <a:schemeClr val="bg1"/>
                </a:solidFill>
                <a:latin typeface="+mn-lt"/>
              </a:rPr>
              <a:t> 2012</a:t>
            </a:r>
            <a:endParaRPr lang="de-CH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1" name="Rectangle 45"/>
          <p:cNvSpPr>
            <a:spLocks noGrp="1" noChangeArrowheads="1"/>
          </p:cNvSpPr>
          <p:nvPr/>
        </p:nvSpPr>
        <p:spPr bwMode="auto">
          <a:xfrm>
            <a:off x="8229600" y="6543676"/>
            <a:ext cx="533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715E4F2C-183F-4C31-B5BA-1232D97D637A}" type="slidenum">
              <a:rPr lang="de-DE" b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pPr algn="r" eaLnBrk="0" hangingPunct="0"/>
              <a:t>‹Nr.›</a:t>
            </a:fld>
            <a:r>
              <a:rPr lang="de-DE" b="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032" name="Picture 46" descr="EHB_Logo_word_farb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1" y="333376"/>
            <a:ext cx="1397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2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2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2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ubasch.ch/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ctrTitle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Weiterbildungstagung</a:t>
            </a:r>
            <a:b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de-CH" sz="3200" dirty="0" err="1" smtClean="0"/>
              <a:t>BiVo</a:t>
            </a:r>
            <a:r>
              <a:rPr lang="de-CH" sz="3200" dirty="0" smtClean="0"/>
              <a:t> </a:t>
            </a:r>
            <a:r>
              <a:rPr lang="de-CH" sz="3200" dirty="0"/>
              <a:t>Kauffrau/Kaufmann </a:t>
            </a:r>
            <a:r>
              <a:rPr lang="de-CH" sz="3200" dirty="0" smtClean="0"/>
              <a:t>EFZ</a:t>
            </a:r>
            <a:br>
              <a:rPr lang="de-CH" sz="3200" dirty="0" smtClean="0"/>
            </a:br>
            <a: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de-CH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Atelier </a:t>
            </a:r>
            <a: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IKA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CH" dirty="0" smtClean="0">
                <a:latin typeface="Calibri" pitchFamily="34" charset="0"/>
                <a:cs typeface="Calibri" pitchFamily="34" charset="0"/>
              </a:rPr>
              <a:t>Rainer Lubasch</a:t>
            </a:r>
          </a:p>
          <a:p>
            <a:pPr eaLnBrk="1" hangingPunct="1">
              <a:defRPr/>
            </a:pPr>
            <a:r>
              <a:rPr lang="de-CH" dirty="0" smtClean="0">
                <a:latin typeface="Calibri" pitchFamily="34" charset="0"/>
                <a:cs typeface="Calibri" pitchFamily="34" charset="0"/>
              </a:rPr>
              <a:t>Weiterbildungstagung </a:t>
            </a:r>
            <a:r>
              <a:rPr lang="de-CH" dirty="0" err="1" smtClean="0">
                <a:latin typeface="Calibri" pitchFamily="34" charset="0"/>
                <a:cs typeface="Calibri" pitchFamily="34" charset="0"/>
              </a:rPr>
              <a:t>BiVo</a:t>
            </a:r>
            <a:r>
              <a:rPr lang="de-CH" dirty="0" smtClean="0">
                <a:latin typeface="Calibri" pitchFamily="34" charset="0"/>
                <a:cs typeface="Calibri" pitchFamily="34" charset="0"/>
              </a:rPr>
              <a:t> Kauffrau/Kaufmann EFZ</a:t>
            </a:r>
          </a:p>
          <a:p>
            <a:pPr eaLnBrk="1" hangingPunct="1">
              <a:defRPr/>
            </a:pPr>
            <a:r>
              <a:rPr lang="de-CH" dirty="0" smtClean="0">
                <a:latin typeface="Calibri" pitchFamily="34" charset="0"/>
                <a:cs typeface="Calibri" pitchFamily="34" charset="0"/>
              </a:rPr>
              <a:t>St. Gallen, 2. November 2011 </a:t>
            </a:r>
            <a:r>
              <a:rPr lang="de-DE" dirty="0">
                <a:solidFill>
                  <a:schemeClr val="accent2"/>
                </a:solidFill>
              </a:rPr>
              <a:t>| 18./19.11.2011 Thun </a:t>
            </a:r>
            <a:r>
              <a:rPr lang="de-CH" dirty="0" smtClean="0">
                <a:latin typeface="Calibri" pitchFamily="34" charset="0"/>
                <a:cs typeface="Calibri" pitchFamily="34" charset="0"/>
              </a:rPr>
              <a:t>| Zollikofen, 22. November 2011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Leistungsziele IKA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980728"/>
            <a:ext cx="7485639" cy="540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968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Lektionenverteilung</a:t>
            </a:r>
            <a:r>
              <a:rPr lang="de-CH" dirty="0" smtClean="0"/>
              <a:t> E-Profil </a:t>
            </a:r>
            <a:r>
              <a:rPr lang="de-CH" b="0" dirty="0" smtClean="0"/>
              <a:t>(Nettolektionen)</a:t>
            </a:r>
            <a:endParaRPr lang="de-CH" b="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474416"/>
              </p:ext>
            </p:extLst>
          </p:nvPr>
        </p:nvGraphicFramePr>
        <p:xfrm>
          <a:off x="179512" y="1268761"/>
          <a:ext cx="8712969" cy="5112565"/>
        </p:xfrm>
        <a:graphic>
          <a:graphicData uri="http://schemas.openxmlformats.org/drawingml/2006/table">
            <a:tbl>
              <a:tblPr>
                <a:solidFill>
                  <a:schemeClr val="accent1">
                    <a:lumMod val="40000"/>
                    <a:lumOff val="60000"/>
                  </a:schemeClr>
                </a:solidFill>
                <a:tableStyleId>{D113A9D2-9D6B-4929-AA2D-F23B5EE8CBE7}</a:tableStyleId>
              </a:tblPr>
              <a:tblGrid>
                <a:gridCol w="4646914"/>
                <a:gridCol w="907601"/>
                <a:gridCol w="907601"/>
                <a:gridCol w="907601"/>
                <a:gridCol w="907601"/>
                <a:gridCol w="435651"/>
              </a:tblGrid>
              <a:tr h="711817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Richtziele</a:t>
                      </a:r>
                      <a:endParaRPr lang="de-C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  <a:b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Semester 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</a:t>
                      </a:r>
                      <a:b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Semester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  <a:b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Semester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  <a:br>
                        <a:rPr lang="de-CH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Semester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72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1.4.1 Informationsmanagement und Administration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72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1.4.2 Grundlagen der Informatik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8972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1.4.3 Schriftliche Kommunikation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72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1.4.4 Präsentation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8972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1.4.5 Tabellenkalkulation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72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1.4.6 Textgestaltung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8972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Prüfungslektionen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72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Prüfungsvorbereitung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8972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176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773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129828"/>
            <a:ext cx="6677025" cy="850900"/>
          </a:xfrm>
        </p:spPr>
        <p:txBody>
          <a:bodyPr/>
          <a:lstStyle/>
          <a:p>
            <a:r>
              <a:rPr lang="de-CH" dirty="0" err="1" smtClean="0"/>
              <a:t>Lektionenverteilung</a:t>
            </a:r>
            <a:r>
              <a:rPr lang="de-CH" dirty="0" smtClean="0"/>
              <a:t> B-Profil</a:t>
            </a:r>
            <a:br>
              <a:rPr lang="de-CH" dirty="0" smtClean="0"/>
            </a:br>
            <a:r>
              <a:rPr lang="de-CH" b="0" dirty="0" smtClean="0"/>
              <a:t>(Nettolektionen)</a:t>
            </a:r>
            <a:endParaRPr lang="de-CH" b="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10506"/>
              </p:ext>
            </p:extLst>
          </p:nvPr>
        </p:nvGraphicFramePr>
        <p:xfrm>
          <a:off x="251520" y="1124745"/>
          <a:ext cx="8712967" cy="5260797"/>
        </p:xfrm>
        <a:graphic>
          <a:graphicData uri="http://schemas.openxmlformats.org/drawingml/2006/table">
            <a:tbl>
              <a:tblPr>
                <a:solidFill>
                  <a:schemeClr val="accent2">
                    <a:lumMod val="85000"/>
                  </a:schemeClr>
                </a:solidFill>
                <a:tableStyleId>{D113A9D2-9D6B-4929-AA2D-F23B5EE8CBE7}</a:tableStyleId>
              </a:tblPr>
              <a:tblGrid>
                <a:gridCol w="4570736"/>
                <a:gridCol w="910577"/>
                <a:gridCol w="910577"/>
                <a:gridCol w="910577"/>
                <a:gridCol w="910577"/>
                <a:gridCol w="499923"/>
              </a:tblGrid>
              <a:tr h="573764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Richtziele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  <a:b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Semester 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</a:t>
                      </a:r>
                      <a:b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Semester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  <a:b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Semester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  <a:br>
                        <a:rPr lang="de-CH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Semester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1.4.1 Informationsmanagement und Administration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1.4.2 Grundlagen der Informatik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1.4.3 Schriftliche Kommunikation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1.4.4 Präsentation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1.4.5 Tabellenkalkulation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1.4.6 Textgestaltung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1.4.7. Betriebssystem und Dateimanagement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1.4.8 Gestaltung von Bildern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1.4.9 Automatisierungsmöglichkeiten im Bürobereich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1.4.10 E-Mail und Internet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Prüfungslektionen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Prüfungsvorbereitung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72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72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72</a:t>
                      </a:r>
                      <a:endParaRPr lang="de-CH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314</a:t>
                      </a:r>
                      <a:endParaRPr lang="de-CH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967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Status des «Manuals zur Erstellung und Weiterentwicklung des Schullehrplans»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345151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6676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6266FD-3916-440F-AB73-40A75DBB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0F6266FD-3916-440F-AB73-40A75DBB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F6266FD-3916-440F-AB73-40A75DBB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F6266FD-3916-440F-AB73-40A75DBB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0F6266FD-3916-440F-AB73-40A75DBB0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38DDAE-35C1-4869-BD2F-2660CB345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138DDAE-35C1-4869-BD2F-2660CB345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138DDAE-35C1-4869-BD2F-2660CB345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C138DDAE-35C1-4869-BD2F-2660CB345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C138DDAE-35C1-4869-BD2F-2660CB345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A3AED-384C-4AB4-A1A7-A0D3C7576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2EA3AED-384C-4AB4-A1A7-A0D3C7576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D2EA3AED-384C-4AB4-A1A7-A0D3C7576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D2EA3AED-384C-4AB4-A1A7-A0D3C7576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2EA3AED-384C-4AB4-A1A7-A0D3C7576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Manual aus der IKA-Perspektive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438827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1591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07072-74C5-45DF-B94E-CB8BC1C77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22A07072-74C5-45DF-B94E-CB8BC1C77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2A07072-74C5-45DF-B94E-CB8BC1C77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2A07072-74C5-45DF-B94E-CB8BC1C77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22A07072-74C5-45DF-B94E-CB8BC1C77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887A21-250D-4260-960A-CCBD50FC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B887A21-250D-4260-960A-CCBD50FC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B887A21-250D-4260-960A-CCBD50FC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4B887A21-250D-4260-960A-CCBD50FC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4B887A21-250D-4260-960A-CCBD50FC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4D562-ADA8-43D8-BF76-3E4C65B17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344D562-ADA8-43D8-BF76-3E4C65B17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9344D562-ADA8-43D8-BF76-3E4C65B17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344D562-ADA8-43D8-BF76-3E4C65B17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9344D562-ADA8-43D8-BF76-3E4C65B17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99F20-A881-449B-A665-B14094F6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3799F20-A881-449B-A665-B14094F6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3799F20-A881-449B-A665-B14094F6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3799F20-A881-449B-A665-B14094F6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53799F20-A881-449B-A665-B14094F6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EB032-AB3D-47B4-8765-7A461E14C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7E1EB032-AB3D-47B4-8765-7A461E14C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7E1EB032-AB3D-47B4-8765-7A461E14C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7E1EB032-AB3D-47B4-8765-7A461E14C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7E1EB032-AB3D-47B4-8765-7A461E14C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Vorkenntnisse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945725"/>
              </p:ext>
            </p:extLst>
          </p:nvPr>
        </p:nvGraphicFramePr>
        <p:xfrm>
          <a:off x="107504" y="476672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www.schulen-jonen.ch/media/OCG-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11" y="4653136"/>
            <a:ext cx="5092849" cy="14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mputeraidwales.com/UserFiles/Image/ECDL_rg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2631"/>
            <a:ext cx="3600400" cy="18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13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9C8C2F-B2AB-4A07-B4B4-B8702E77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8E9C8C2F-B2AB-4A07-B4B4-B8702E77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E9C8C2F-B2AB-4A07-B4B4-B8702E77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E9C8C2F-B2AB-4A07-B4B4-B8702E77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8E9C8C2F-B2AB-4A07-B4B4-B8702E770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5280E-49D2-4D6B-9EAD-FD9867045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9895280E-49D2-4D6B-9EAD-FD9867045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895280E-49D2-4D6B-9EAD-FD9867045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895280E-49D2-4D6B-9EAD-FD9867045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9895280E-49D2-4D6B-9EAD-FD9867045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Sequenzierung der Lerninhalte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620856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Interaktive Schaltfläche: Anpassen 2">
            <a:hlinkClick r:id="rId8" highlightClick="1"/>
          </p:cNvPr>
          <p:cNvSpPr/>
          <p:nvPr/>
        </p:nvSpPr>
        <p:spPr bwMode="auto">
          <a:xfrm>
            <a:off x="539552" y="5661248"/>
            <a:ext cx="4464496" cy="36004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77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83DB08-87D0-4159-B01D-467BD4822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4F83DB08-87D0-4159-B01D-467BD4822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F83DB08-87D0-4159-B01D-467BD4822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F83DB08-87D0-4159-B01D-467BD4822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4F83DB08-87D0-4159-B01D-467BD4822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93D8EE-7952-4BF5-83F3-9B0D12F52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893D8EE-7952-4BF5-83F3-9B0D12F52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893D8EE-7952-4BF5-83F3-9B0D12F52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5893D8EE-7952-4BF5-83F3-9B0D12F52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5893D8EE-7952-4BF5-83F3-9B0D12F52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E977C7-22FF-4BC4-BF1F-1E3D9C27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9E977C7-22FF-4BC4-BF1F-1E3D9C27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D9E977C7-22FF-4BC4-BF1F-1E3D9C27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D9E977C7-22FF-4BC4-BF1F-1E3D9C27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9E977C7-22FF-4BC4-BF1F-1E3D9C27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8AC665-61ED-42CB-9B30-CD7194992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68AC665-61ED-42CB-9B30-CD7194992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68AC665-61ED-42CB-9B30-CD7194992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68AC665-61ED-42CB-9B30-CD7194992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568AC665-61ED-42CB-9B30-CD7194992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79B63-9ED3-4A5C-BD14-EC05C9637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5F79B63-9ED3-4A5C-BD14-EC05C9637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5F79B63-9ED3-4A5C-BD14-EC05C9637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35F79B63-9ED3-4A5C-BD14-EC05C9637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35F79B63-9ED3-4A5C-BD14-EC05C9637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Profilwechsel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417167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060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0F5CE2-03A0-47B2-8722-20872B9BF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2C0F5CE2-03A0-47B2-8722-20872B9BF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C0F5CE2-03A0-47B2-8722-20872B9BF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C0F5CE2-03A0-47B2-8722-20872B9BF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2C0F5CE2-03A0-47B2-8722-20872B9BF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4B76B-95C5-456F-BEDE-06E17731D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1D4B76B-95C5-456F-BEDE-06E17731D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1D4B76B-95C5-456F-BEDE-06E17731D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61D4B76B-95C5-456F-BEDE-06E17731D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61D4B76B-95C5-456F-BEDE-06E17731D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35C35E-A8F9-45A6-ABB6-AF6A51D6A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435C35E-A8F9-45A6-ABB6-AF6A51D6A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D435C35E-A8F9-45A6-ABB6-AF6A51D6A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D435C35E-A8F9-45A6-ABB6-AF6A51D6A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435C35E-A8F9-45A6-ABB6-AF6A51D6A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26CD4D-EEAF-4DBD-AB1D-E9A59ABE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7726CD4D-EEAF-4DBD-AB1D-E9A59ABE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726CD4D-EEAF-4DBD-AB1D-E9A59ABE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726CD4D-EEAF-4DBD-AB1D-E9A59ABE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7726CD4D-EEAF-4DBD-AB1D-E9A59ABE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Hinweise zum E-Profil mit Berufsmaturität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227245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031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119C2-6EDA-4B2C-A5C1-8B4EC064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135119C2-6EDA-4B2C-A5C1-8B4EC064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35119C2-6EDA-4B2C-A5C1-8B4EC064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35119C2-6EDA-4B2C-A5C1-8B4EC064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135119C2-6EDA-4B2C-A5C1-8B4EC064B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880D-DE2F-40C2-8851-206920C6D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476880D-DE2F-40C2-8851-206920C6D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476880D-DE2F-40C2-8851-206920C6D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3476880D-DE2F-40C2-8851-206920C6D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3476880D-DE2F-40C2-8851-206920C6D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36858-3441-4A3D-A90F-BB42DE8D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C936858-3441-4A3D-A90F-BB42DE8D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DC936858-3441-4A3D-A90F-BB42DE8D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DC936858-3441-4A3D-A90F-BB42DE8D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C936858-3441-4A3D-A90F-BB42DE8D5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Musterlehrpläne IKA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42603" cy="220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967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Vorstellungsrunde</a:t>
            </a:r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759304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A89B2D-7CCD-4946-B4D8-1071BE02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62A89B2D-7CCD-4946-B4D8-1071BE02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2A89B2D-7CCD-4946-B4D8-1071BE02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2A89B2D-7CCD-4946-B4D8-1071BE02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62A89B2D-7CCD-4946-B4D8-1071BE027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374B93-088F-499D-AB0C-1098066F3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7D374B93-088F-499D-AB0C-1098066F3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7D374B93-088F-499D-AB0C-1098066F3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7D374B93-088F-499D-AB0C-1098066F3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7D374B93-088F-499D-AB0C-1098066F3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5AFF3B-F7DB-4A8B-88EE-A463396FF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D55AFF3B-F7DB-4A8B-88EE-A463396FF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D55AFF3B-F7DB-4A8B-88EE-A463396FF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D55AFF3B-F7DB-4A8B-88EE-A463396FF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D55AFF3B-F7DB-4A8B-88EE-A463396FF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67A5D3-76D8-47FF-B737-6EE30930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8567A5D3-76D8-47FF-B737-6EE30930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8567A5D3-76D8-47FF-B737-6EE30930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8567A5D3-76D8-47FF-B737-6EE30930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8567A5D3-76D8-47FF-B737-6EE309308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Musterlehrpläne IKA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96752"/>
            <a:ext cx="8964488" cy="359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17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Musterlehrpläne IKA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1273"/>
            <a:ext cx="8892480" cy="518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73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Musterlehrpläne IKA – individualisierbar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68680" cy="431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682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Musterlehrpläne IKA – individualisierbar</a:t>
            </a:r>
            <a:endParaRPr lang="de-C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351756"/>
            <a:ext cx="7123113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104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Musterlehrpläne IKA – individualisierbar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5345"/>
            <a:ext cx="45148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239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operative Semesterplanung</a:t>
            </a:r>
            <a:br>
              <a:rPr lang="de-CH" dirty="0" smtClean="0"/>
            </a:br>
            <a:r>
              <a:rPr lang="de-CH" dirty="0" smtClean="0"/>
              <a:t>schulspezifisch </a:t>
            </a:r>
            <a:r>
              <a:rPr lang="de-CH" dirty="0" smtClean="0">
                <a:latin typeface="Calibri"/>
                <a:cs typeface="Calibri"/>
              </a:rPr>
              <a:t>• individuell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259561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249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F2EE3-CE80-45C1-B451-5F93B4D1A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35CF2EE3-CE80-45C1-B451-5F93B4D1A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5CF2EE3-CE80-45C1-B451-5F93B4D1A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5CF2EE3-CE80-45C1-B451-5F93B4D1A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35CF2EE3-CE80-45C1-B451-5F93B4D1A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0E7B64-5384-4899-90A7-BF62097A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90E7B64-5384-4899-90A7-BF62097A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90E7B64-5384-4899-90A7-BF62097A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690E7B64-5384-4899-90A7-BF62097A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690E7B64-5384-4899-90A7-BF62097AB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8244C-B250-4883-8AB9-2A8A4399D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138244C-B250-4883-8AB9-2A8A4399D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D138244C-B250-4883-8AB9-2A8A4399D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D138244C-B250-4883-8AB9-2A8A4399D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138244C-B250-4883-8AB9-2A8A4399D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Lern-, Arbeits- und </a:t>
            </a:r>
            <a:r>
              <a:rPr lang="de-CH" dirty="0" smtClean="0"/>
              <a:t>Beurteilungsgefäss V&amp;V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44011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634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70BB0-6A7E-43B2-B211-62D8AB0BA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36D70BB0-6A7E-43B2-B211-62D8AB0BA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6D70BB0-6A7E-43B2-B211-62D8AB0BA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6D70BB0-6A7E-43B2-B211-62D8AB0BA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36D70BB0-6A7E-43B2-B211-62D8AB0BA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903B06-890B-49F7-95DB-57CEA76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4903B06-890B-49F7-95DB-57CEA76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4903B06-890B-49F7-95DB-57CEA76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24903B06-890B-49F7-95DB-57CEA76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24903B06-890B-49F7-95DB-57CEA766E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15DFEE-57A6-4B33-833E-723CF4DC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115DFEE-57A6-4B33-833E-723CF4DC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9115DFEE-57A6-4B33-833E-723CF4DC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115DFEE-57A6-4B33-833E-723CF4DC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9115DFEE-57A6-4B33-833E-723CF4DC7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D6913B-0B38-4F50-9D46-75D62A296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8D6913B-0B38-4F50-9D46-75D62A296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8D6913B-0B38-4F50-9D46-75D62A296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48D6913B-0B38-4F50-9D46-75D62A296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48D6913B-0B38-4F50-9D46-75D62A296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390C96-4E1E-49BB-9BA8-200693B6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9390C96-4E1E-49BB-9BA8-200693B6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9390C96-4E1E-49BB-9BA8-200693B6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9390C96-4E1E-49BB-9BA8-200693B6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9390C96-4E1E-49BB-9BA8-200693B66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3D45A4-DDF8-4BE5-8343-6BFEE744B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433D45A4-DDF8-4BE5-8343-6BFEE744B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433D45A4-DDF8-4BE5-8343-6BFEE744B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433D45A4-DDF8-4BE5-8343-6BFEE744B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433D45A4-DDF8-4BE5-8343-6BFEE744B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Lern-, Arbeits- und </a:t>
            </a:r>
            <a:r>
              <a:rPr lang="de-CH" dirty="0" smtClean="0"/>
              <a:t>Beurteilungsgefäss V&amp;V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579635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2892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70BB0-6A7E-43B2-B211-62D8AB0BA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36D70BB0-6A7E-43B2-B211-62D8AB0BA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6D70BB0-6A7E-43B2-B211-62D8AB0BA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6D70BB0-6A7E-43B2-B211-62D8AB0BA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36D70BB0-6A7E-43B2-B211-62D8AB0BA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903B06-890B-49F7-95DB-57CEA76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4903B06-890B-49F7-95DB-57CEA76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4903B06-890B-49F7-95DB-57CEA76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24903B06-890B-49F7-95DB-57CEA76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24903B06-890B-49F7-95DB-57CEA766E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15DFEE-57A6-4B33-833E-723CF4DC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115DFEE-57A6-4B33-833E-723CF4DC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9115DFEE-57A6-4B33-833E-723CF4DC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115DFEE-57A6-4B33-833E-723CF4DC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9115DFEE-57A6-4B33-833E-723CF4DC7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D6913B-0B38-4F50-9D46-75D62A296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8D6913B-0B38-4F50-9D46-75D62A296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8D6913B-0B38-4F50-9D46-75D62A296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48D6913B-0B38-4F50-9D46-75D62A296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48D6913B-0B38-4F50-9D46-75D62A296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390C96-4E1E-49BB-9BA8-200693B6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9390C96-4E1E-49BB-9BA8-200693B6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9390C96-4E1E-49BB-9BA8-200693B6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9390C96-4E1E-49BB-9BA8-200693B6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9390C96-4E1E-49BB-9BA8-200693B66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Umsetzungsvarianten V&amp;V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834321"/>
              </p:ext>
            </p:extLst>
          </p:nvPr>
        </p:nvGraphicFramePr>
        <p:xfrm>
          <a:off x="323851" y="1196752"/>
          <a:ext cx="8331200" cy="489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277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4F1726-94D4-4539-887A-CC160B5E6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D4F1726-94D4-4539-887A-CC160B5E6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D4F1726-94D4-4539-887A-CC160B5E6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D4F1726-94D4-4539-887A-CC160B5E6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5D4F1726-94D4-4539-887A-CC160B5E6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A6A04B-5DE4-4E95-9CF4-3AA2FC70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FA6A04B-5DE4-4E95-9CF4-3AA2FC70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FA6A04B-5DE4-4E95-9CF4-3AA2FC70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3FA6A04B-5DE4-4E95-9CF4-3AA2FC70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3FA6A04B-5DE4-4E95-9CF4-3AA2FC70A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82B991-BAD4-4830-A13D-5A2B6D011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A782B991-BAD4-4830-A13D-5A2B6D011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A782B991-BAD4-4830-A13D-5A2B6D011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A782B991-BAD4-4830-A13D-5A2B6D011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A782B991-BAD4-4830-A13D-5A2B6D011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E30DB-C217-4B39-822D-35E4FB368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D6BE30DB-C217-4B39-822D-35E4FB368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6BE30DB-C217-4B39-822D-35E4FB368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6BE30DB-C217-4B39-822D-35E4FB368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D6BE30DB-C217-4B39-822D-35E4FB368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Lern-, Arbeits- und Beurteilungsgefäss </a:t>
            </a:r>
            <a:r>
              <a:rPr lang="de-CH" dirty="0" smtClean="0"/>
              <a:t>V&amp;V</a:t>
            </a:r>
            <a:br>
              <a:rPr lang="de-CH" dirty="0" smtClean="0"/>
            </a:br>
            <a:r>
              <a:rPr lang="de-CH" dirty="0" smtClean="0"/>
              <a:t>Vorschlag der Arbeitsgruppe Manual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530309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3607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893AFC-86A0-49DF-B981-4D77CE389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85893AFC-86A0-49DF-B981-4D77CE389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5893AFC-86A0-49DF-B981-4D77CE389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5893AFC-86A0-49DF-B981-4D77CE389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85893AFC-86A0-49DF-B981-4D77CE389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0EF9E0-4DD2-47D4-9F9C-095C6FB21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8A0EF9E0-4DD2-47D4-9F9C-095C6FB21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8A0EF9E0-4DD2-47D4-9F9C-095C6FB21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8A0EF9E0-4DD2-47D4-9F9C-095C6FB21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8A0EF9E0-4DD2-47D4-9F9C-095C6FB21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Rainer Lubasch – zu meiner Person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975636"/>
              </p:ext>
            </p:extLst>
          </p:nvPr>
        </p:nvGraphicFramePr>
        <p:xfrm>
          <a:off x="251520" y="1052737"/>
          <a:ext cx="8712968" cy="21602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44547"/>
                <a:gridCol w="5968421"/>
              </a:tblGrid>
              <a:tr h="7079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C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EHB</a:t>
                      </a:r>
                      <a:endParaRPr lang="de-CH" sz="2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WirtschaftsSchule Thun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52295">
                <a:tc>
                  <a:txBody>
                    <a:bodyPr/>
                    <a:lstStyle/>
                    <a:p>
                      <a:r>
                        <a:rPr lang="de-CH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Referent und Kursleiter</a:t>
                      </a:r>
                    </a:p>
                    <a:p>
                      <a:r>
                        <a:rPr lang="de-CH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Weiterbildung IKA</a:t>
                      </a:r>
                      <a:endParaRPr lang="de-CH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de-CH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Fachverantwortlicher &amp; Chefexperte IKA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IKA-Unterricht M-</a:t>
                      </a:r>
                      <a:r>
                        <a:rPr lang="de-CH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&amp; E-Klassen</a:t>
                      </a:r>
                      <a:endParaRPr lang="de-CH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1" indent="0"/>
                      <a:r>
                        <a:rPr lang="de-CH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ICT-Koordinator &amp; Webmaster</a:t>
                      </a:r>
                    </a:p>
                    <a:p>
                      <a:pPr marL="0" lvl="1" indent="0"/>
                      <a:r>
                        <a:rPr lang="de-CH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Prüfungsplatzverantwortlicher SIZ-Anwender II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378784"/>
              </p:ext>
            </p:extLst>
          </p:nvPr>
        </p:nvGraphicFramePr>
        <p:xfrm>
          <a:off x="251520" y="3645263"/>
          <a:ext cx="8712968" cy="21600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712968"/>
              </a:tblGrid>
              <a:tr h="752074"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Engagement</a:t>
                      </a:r>
                      <a:r>
                        <a:rPr lang="de-CH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in Sachen </a:t>
                      </a:r>
                      <a:r>
                        <a:rPr lang="de-CH" sz="2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BiVo</a:t>
                      </a:r>
                      <a:r>
                        <a:rPr lang="de-CH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2012</a:t>
                      </a:r>
                      <a:endParaRPr lang="de-CH" sz="2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69309">
                <a:tc>
                  <a:txBody>
                    <a:bodyPr/>
                    <a:lstStyle/>
                    <a:p>
                      <a:r>
                        <a:rPr lang="de-CH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Prüfungsautor ZPK</a:t>
                      </a:r>
                      <a:r>
                        <a:rPr lang="de-CH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(zentrale IKA-Prüfungen)</a:t>
                      </a:r>
                      <a:endParaRPr lang="de-CH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69309">
                <a:tc>
                  <a:txBody>
                    <a:bodyPr/>
                    <a:lstStyle/>
                    <a:p>
                      <a:r>
                        <a:rPr lang="de-CH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Mitglied Arbeitsgruppe «Manual Autoren</a:t>
                      </a:r>
                      <a:r>
                        <a:rPr lang="de-CH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zentrale Prüfungen»</a:t>
                      </a:r>
                      <a:endParaRPr lang="de-CH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69309">
                <a:tc>
                  <a:txBody>
                    <a:bodyPr/>
                    <a:lstStyle/>
                    <a:p>
                      <a:r>
                        <a:rPr lang="de-CH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Mitglied Arbeitsgruppe</a:t>
                      </a:r>
                      <a:r>
                        <a:rPr lang="de-CH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«Manual zur Erstellung und Weiterentwicklung des Schullehrplans»</a:t>
                      </a:r>
                      <a:endParaRPr lang="de-CH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2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Lerngefäss </a:t>
            </a:r>
            <a:r>
              <a:rPr lang="de-CH" dirty="0" smtClean="0"/>
              <a:t>«Überfachliche Kompetenzen» (</a:t>
            </a:r>
            <a:r>
              <a:rPr lang="de-CH" dirty="0" err="1" smtClean="0"/>
              <a:t>ÜfK</a:t>
            </a:r>
            <a:r>
              <a:rPr lang="de-CH" dirty="0" smtClean="0"/>
              <a:t>)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356995"/>
              </p:ext>
            </p:extLst>
          </p:nvPr>
        </p:nvGraphicFramePr>
        <p:xfrm>
          <a:off x="323850" y="1484312"/>
          <a:ext cx="8568630" cy="450449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568630"/>
              </a:tblGrid>
              <a:tr h="936576">
                <a:tc>
                  <a:txBody>
                    <a:bodyPr/>
                    <a:lstStyle/>
                    <a:p>
                      <a:r>
                        <a:rPr lang="de-CH" sz="3200" dirty="0" smtClean="0">
                          <a:solidFill>
                            <a:srgbClr val="A50021"/>
                          </a:solidFill>
                        </a:rPr>
                        <a:t>1. Ausbildungsjahr (40 Lektionen)</a:t>
                      </a:r>
                      <a:endParaRPr lang="de-CH" sz="3200" dirty="0">
                        <a:solidFill>
                          <a:srgbClr val="A5002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679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Methoden-, Sozial- und Selbstkompetenzen werden kontinuierlich von Anbeginn der Ausbildung gefördert, sei dies in den fachlichen Unterrichtsbereichen (W&amp;G, IKA, Sprachen, Sport) oder in den Lerngefässen «überfachliche Kompetenzen» und «Vertiefen &amp; Vernetzen und Selbständige Arbeit».</a:t>
                      </a:r>
                      <a:endParaRPr lang="de-CH" sz="3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577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MSS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094139"/>
              </p:ext>
            </p:extLst>
          </p:nvPr>
        </p:nvGraphicFramePr>
        <p:xfrm>
          <a:off x="323851" y="1124744"/>
          <a:ext cx="8331200" cy="497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822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4E114-910B-4CE4-9609-C8AF6D4D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8754E114-910B-4CE4-9609-C8AF6D4D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754E114-910B-4CE4-9609-C8AF6D4D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754E114-910B-4CE4-9609-C8AF6D4D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8754E114-910B-4CE4-9609-C8AF6D4D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A5309B-52EA-44EE-BF23-ED2024159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1A5309B-52EA-44EE-BF23-ED2024159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1A5309B-52EA-44EE-BF23-ED2024159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C1A5309B-52EA-44EE-BF23-ED2024159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C1A5309B-52EA-44EE-BF23-ED2024159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C0BCC7-EFE0-48DC-88E7-3142D9127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8C0BCC7-EFE0-48DC-88E7-3142D9127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38C0BCC7-EFE0-48DC-88E7-3142D9127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8C0BCC7-EFE0-48DC-88E7-3142D9127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38C0BCC7-EFE0-48DC-88E7-3142D9127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1EB01E-A285-45A5-9C26-9BADABFA8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9C1EB01E-A285-45A5-9C26-9BADABFA8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C1EB01E-A285-45A5-9C26-9BADABFA8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9C1EB01E-A285-45A5-9C26-9BADABFA8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9C1EB01E-A285-45A5-9C26-9BADABFA8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Lerngefäss «Überfachliche Kompetenzen» </a:t>
            </a:r>
            <a:r>
              <a:rPr lang="de-CH" dirty="0" smtClean="0"/>
              <a:t>(</a:t>
            </a:r>
            <a:r>
              <a:rPr lang="de-CH" dirty="0" err="1" smtClean="0"/>
              <a:t>ÜfK</a:t>
            </a:r>
            <a:r>
              <a:rPr lang="de-CH" dirty="0"/>
              <a:t>)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088590"/>
              </p:ext>
            </p:extLst>
          </p:nvPr>
        </p:nvGraphicFramePr>
        <p:xfrm>
          <a:off x="323528" y="148478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0825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BA1163-020A-48D6-B6B6-BDAA9BB9C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B9BA1163-020A-48D6-B6B6-BDAA9BB9C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9BA1163-020A-48D6-B6B6-BDAA9BB9C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9BA1163-020A-48D6-B6B6-BDAA9BB9C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B9BA1163-020A-48D6-B6B6-BDAA9BB9C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6AABEA-BC9B-4D6B-964C-B92F6881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36AABEA-BC9B-4D6B-964C-B92F6881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36AABEA-BC9B-4D6B-964C-B92F6881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936AABEA-BC9B-4D6B-964C-B92F6881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936AABEA-BC9B-4D6B-964C-B92F68812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758A6-C1F8-45DA-BB3A-F40C013BC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A4758A6-C1F8-45DA-BB3A-F40C013BC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6A4758A6-C1F8-45DA-BB3A-F40C013BC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6A4758A6-C1F8-45DA-BB3A-F40C013BC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6A4758A6-C1F8-45DA-BB3A-F40C013BC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B465F2-2F47-48F5-9F8D-B14D5D438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3EB465F2-2F47-48F5-9F8D-B14D5D438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EB465F2-2F47-48F5-9F8D-B14D5D438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EB465F2-2F47-48F5-9F8D-B14D5D438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EB465F2-2F47-48F5-9F8D-B14D5D438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E45FE-3B55-40D4-AF38-08005360C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D70E45FE-3B55-40D4-AF38-08005360C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D70E45FE-3B55-40D4-AF38-08005360C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D70E45FE-3B55-40D4-AF38-08005360C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D70E45FE-3B55-40D4-AF38-08005360C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627BC-B27D-4359-9662-616F221C9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4C2627BC-B27D-4359-9662-616F221C9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4C2627BC-B27D-4359-9662-616F221C9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4C2627BC-B27D-4359-9662-616F221C9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4C2627BC-B27D-4359-9662-616F221C9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Umsetzungsvarianten </a:t>
            </a:r>
            <a:r>
              <a:rPr lang="de-CH" dirty="0" err="1" smtClean="0"/>
              <a:t>ÜfK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436511"/>
              </p:ext>
            </p:extLst>
          </p:nvPr>
        </p:nvGraphicFramePr>
        <p:xfrm>
          <a:off x="323851" y="1124744"/>
          <a:ext cx="8331200" cy="497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3186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358CCA-63E4-4CCB-83A6-B533078AC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32358CCA-63E4-4CCB-83A6-B533078AC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2358CCA-63E4-4CCB-83A6-B533078AC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2358CCA-63E4-4CCB-83A6-B533078AC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32358CCA-63E4-4CCB-83A6-B533078AC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B79D86-BDB1-4E01-876A-7DC577553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DB79D86-BDB1-4E01-876A-7DC577553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DB79D86-BDB1-4E01-876A-7DC577553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7DB79D86-BDB1-4E01-876A-7DC577553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7DB79D86-BDB1-4E01-876A-7DC577553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826F3B-3C57-46F4-A860-470F4A90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4826F3B-3C57-46F4-A860-470F4A90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54826F3B-3C57-46F4-A860-470F4A90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4826F3B-3C57-46F4-A860-470F4A90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54826F3B-3C57-46F4-A860-470F4A908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Hinweise zum E-Profil mit Berufsmaturität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567026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8203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119C2-6EDA-4B2C-A5C1-8B4EC064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135119C2-6EDA-4B2C-A5C1-8B4EC064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35119C2-6EDA-4B2C-A5C1-8B4EC064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35119C2-6EDA-4B2C-A5C1-8B4EC064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135119C2-6EDA-4B2C-A5C1-8B4EC064B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880D-DE2F-40C2-8851-206920C6D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476880D-DE2F-40C2-8851-206920C6D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476880D-DE2F-40C2-8851-206920C6D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3476880D-DE2F-40C2-8851-206920C6D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3476880D-DE2F-40C2-8851-206920C6D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Zentrale Abschlussprüfung ab…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607902"/>
              </p:ext>
            </p:extLst>
          </p:nvPr>
        </p:nvGraphicFramePr>
        <p:xfrm>
          <a:off x="257175" y="1196752"/>
          <a:ext cx="8458200" cy="494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0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85008-39B8-4CAD-8F82-FE1C3822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4BC85008-39B8-4CAD-8F82-FE1C3822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BC85008-39B8-4CAD-8F82-FE1C3822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BC85008-39B8-4CAD-8F82-FE1C3822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4BC85008-39B8-4CAD-8F82-FE1C3822C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E58F2A-56C2-400E-8547-F97322D4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AE58F2A-56C2-400E-8547-F97322D4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AE58F2A-56C2-400E-8547-F97322D4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FAE58F2A-56C2-400E-8547-F97322D4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FAE58F2A-56C2-400E-8547-F97322D4C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FEEF9-09A5-49E5-A509-C2609B580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39FEEF9-09A5-49E5-A509-C2609B580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C39FEEF9-09A5-49E5-A509-C2609B580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C39FEEF9-09A5-49E5-A509-C2609B580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C39FEEF9-09A5-49E5-A509-C2609B580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Privatschulen</a:t>
            </a:r>
            <a:br>
              <a:rPr lang="de-CH" dirty="0" smtClean="0"/>
            </a:br>
            <a:r>
              <a:rPr lang="de-CH" dirty="0" smtClean="0">
                <a:latin typeface="Calibri"/>
                <a:cs typeface="Calibri"/>
              </a:rPr>
              <a:t>IKA-Prüfung nach erstem Ausbildungsjahr</a:t>
            </a:r>
            <a:endParaRPr lang="de-CH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375343" y="1628800"/>
            <a:ext cx="4392488" cy="4392488"/>
            <a:chOff x="2375343" y="1844824"/>
            <a:chExt cx="4392488" cy="4392488"/>
          </a:xfrm>
        </p:grpSpPr>
        <p:sp>
          <p:nvSpPr>
            <p:cNvPr id="5" name="Ellipse 4"/>
            <p:cNvSpPr/>
            <p:nvPr/>
          </p:nvSpPr>
          <p:spPr bwMode="auto">
            <a:xfrm>
              <a:off x="2375343" y="1844824"/>
              <a:ext cx="4392488" cy="4392488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None/>
                <a:tabLst/>
              </a:pP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843808" y="3212976"/>
              <a:ext cx="3456384" cy="144655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de-CH" sz="8800" b="1" dirty="0" smtClean="0">
                  <a:solidFill>
                    <a:srgbClr val="FFFF00"/>
                  </a:solidFill>
                  <a:latin typeface="+mj-lt"/>
                </a:rPr>
                <a:t>2013</a:t>
              </a:r>
              <a:endParaRPr lang="de-CH" sz="8800" b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1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677025" cy="850900"/>
          </a:xfrm>
        </p:spPr>
        <p:txBody>
          <a:bodyPr/>
          <a:lstStyle/>
          <a:p>
            <a:r>
              <a:rPr lang="de-CH" dirty="0" smtClean="0"/>
              <a:t>Kaufmännische Berufsfachschulen</a:t>
            </a:r>
            <a:r>
              <a:rPr lang="de-CH" dirty="0" smtClean="0">
                <a:latin typeface="Calibri"/>
                <a:cs typeface="Calibri"/>
              </a:rPr>
              <a:t/>
            </a:r>
            <a:br>
              <a:rPr lang="de-CH" dirty="0" smtClean="0">
                <a:latin typeface="Calibri"/>
                <a:cs typeface="Calibri"/>
              </a:rPr>
            </a:br>
            <a:r>
              <a:rPr lang="de-CH" dirty="0" smtClean="0">
                <a:latin typeface="Calibri"/>
                <a:cs typeface="Calibri"/>
              </a:rPr>
              <a:t>IKA-Prüfung </a:t>
            </a:r>
            <a:r>
              <a:rPr lang="de-CH" dirty="0">
                <a:latin typeface="Calibri"/>
                <a:cs typeface="Calibri"/>
              </a:rPr>
              <a:t>nach </a:t>
            </a:r>
            <a:r>
              <a:rPr lang="de-CH" dirty="0" smtClean="0"/>
              <a:t>zwei Ausbildungsjahren</a:t>
            </a:r>
            <a:endParaRPr lang="de-CH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375756" y="1484784"/>
            <a:ext cx="4392488" cy="4392488"/>
            <a:chOff x="2375756" y="1844824"/>
            <a:chExt cx="4392488" cy="4392488"/>
          </a:xfrm>
          <a:solidFill>
            <a:srgbClr val="A50021"/>
          </a:solidFill>
        </p:grpSpPr>
        <p:sp>
          <p:nvSpPr>
            <p:cNvPr id="5" name="Ellipse 4"/>
            <p:cNvSpPr/>
            <p:nvPr/>
          </p:nvSpPr>
          <p:spPr bwMode="auto">
            <a:xfrm>
              <a:off x="2375756" y="1844824"/>
              <a:ext cx="4392488" cy="4392488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None/>
                <a:tabLst/>
              </a:pP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843808" y="3212976"/>
              <a:ext cx="3456384" cy="144655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de-CH" sz="8800" b="1" dirty="0" smtClean="0">
                  <a:solidFill>
                    <a:srgbClr val="FFFF00"/>
                  </a:solidFill>
                  <a:latin typeface="+mj-lt"/>
                </a:rPr>
                <a:t>2014</a:t>
              </a:r>
              <a:endParaRPr lang="de-CH" sz="8800" b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28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Handelsmittelschulen </a:t>
            </a:r>
            <a:r>
              <a:rPr lang="de-CH" dirty="0" smtClean="0"/>
              <a:t>HMS</a:t>
            </a:r>
            <a:br>
              <a:rPr lang="de-CH" dirty="0" smtClean="0"/>
            </a:br>
            <a:r>
              <a:rPr lang="de-CH" dirty="0" smtClean="0">
                <a:latin typeface="Calibri"/>
                <a:cs typeface="Calibri"/>
              </a:rPr>
              <a:t>IKA-Prüfung </a:t>
            </a:r>
            <a:r>
              <a:rPr lang="de-CH" dirty="0">
                <a:latin typeface="Calibri"/>
                <a:cs typeface="Calibri"/>
              </a:rPr>
              <a:t>nach </a:t>
            </a:r>
            <a:r>
              <a:rPr lang="de-CH" dirty="0"/>
              <a:t>zwei Ausbildungsjahren</a:t>
            </a:r>
          </a:p>
        </p:txBody>
      </p:sp>
      <p:sp>
        <p:nvSpPr>
          <p:cNvPr id="3" name="Textfeld 2"/>
          <p:cNvSpPr txBox="1">
            <a:spLocks noChangeAspect="1"/>
          </p:cNvSpPr>
          <p:nvPr/>
        </p:nvSpPr>
        <p:spPr>
          <a:xfrm>
            <a:off x="241813" y="1327689"/>
            <a:ext cx="6706451" cy="5107781"/>
          </a:xfrm>
          <a:prstGeom prst="round2DiagRect">
            <a:avLst>
              <a:gd name="adj1" fmla="val 16667"/>
              <a:gd name="adj2" fmla="val 2275"/>
            </a:avLst>
          </a:prstGeom>
          <a:solidFill>
            <a:srgbClr val="99FF99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</a:t>
            </a:r>
            <a:r>
              <a:rPr lang="de-CH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Lernende</a:t>
            </a:r>
            <a:r>
              <a:rPr lang="de-CH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die ihre Bildung als Kauffrau</a:t>
            </a:r>
            <a:r>
              <a:rPr lang="de-CH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/ Kaufmann </a:t>
            </a:r>
            <a:r>
              <a:rPr lang="de-CH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an einer Handelsmittelschule (HMS) vor dem 1. Januar 2015 begonnen haben, schliessen sie nach dem bisherigen Recht ab. Somit bleiben </a:t>
            </a:r>
            <a:r>
              <a:rPr lang="de-CH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die </a:t>
            </a:r>
            <a:r>
              <a:rPr lang="de-CH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Richtlinien vom 26. November 2009 für die Organisation der beruflichen Grundbildung und des Qualifikationsverfahrens an </a:t>
            </a:r>
            <a:r>
              <a:rPr lang="de-CH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Handelsmittelschulen </a:t>
            </a:r>
            <a:r>
              <a:rPr lang="de-CH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bis am 31. Dezember 2014 gültig</a:t>
            </a:r>
            <a:r>
              <a:rPr lang="de-CH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.»</a:t>
            </a:r>
            <a:endParaRPr lang="de-CH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endParaRPr lang="de-CH" sz="18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de-CH" sz="1800" b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Quelle</a:t>
            </a:r>
            <a:r>
              <a:rPr lang="de-CH" sz="1800" b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Bildungsplan – Kauffrau / Kaufmann EFZ für die betrieblich organisierte Grundbildung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6356990" y="1815555"/>
            <a:ext cx="2518947" cy="2481081"/>
            <a:chOff x="6536480" y="1740007"/>
            <a:chExt cx="2518947" cy="2481081"/>
          </a:xfrm>
          <a:solidFill>
            <a:srgbClr val="003300"/>
          </a:solidFill>
        </p:grpSpPr>
        <p:sp>
          <p:nvSpPr>
            <p:cNvPr id="5" name="Ellipse 4"/>
            <p:cNvSpPr/>
            <p:nvPr/>
          </p:nvSpPr>
          <p:spPr bwMode="auto">
            <a:xfrm>
              <a:off x="6555414" y="1740007"/>
              <a:ext cx="2481081" cy="2481081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None/>
                <a:tabLst/>
              </a:pP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536480" y="2565048"/>
              <a:ext cx="251894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de-CH" sz="4800" b="1" dirty="0" smtClean="0">
                  <a:solidFill>
                    <a:srgbClr val="FFFF00"/>
                  </a:solidFill>
                  <a:latin typeface="+mj-lt"/>
                </a:rPr>
                <a:t>2017/18</a:t>
              </a:r>
              <a:endParaRPr lang="de-CH" sz="48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6" name="Wolke 5"/>
          <p:cNvSpPr/>
          <p:nvPr/>
        </p:nvSpPr>
        <p:spPr bwMode="auto">
          <a:xfrm>
            <a:off x="6444208" y="4296636"/>
            <a:ext cx="1872208" cy="1436620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egende mit Pfeil nach oben 7"/>
          <p:cNvSpPr/>
          <p:nvPr/>
        </p:nvSpPr>
        <p:spPr bwMode="auto">
          <a:xfrm>
            <a:off x="6535149" y="4509120"/>
            <a:ext cx="2124765" cy="1728192"/>
          </a:xfrm>
          <a:prstGeom prst="upArrowCallout">
            <a:avLst/>
          </a:prstGeom>
          <a:solidFill>
            <a:srgbClr val="333300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ＭＳ Ｐゴシック" charset="0"/>
                <a:cs typeface="ＭＳ Ｐゴシック" charset="0"/>
              </a:rPr>
              <a:t>freiwillig</a:t>
            </a:r>
            <a:br>
              <a:rPr kumimoji="0" lang="de-CH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ＭＳ Ｐゴシック" charset="0"/>
                <a:cs typeface="ＭＳ Ｐゴシック" charset="0"/>
              </a:rPr>
            </a:br>
            <a:r>
              <a:rPr kumimoji="0" lang="de-CH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ＭＳ Ｐゴシック" charset="0"/>
                <a:cs typeface="ＭＳ Ｐゴシック" charset="0"/>
              </a:rPr>
              <a:t>ab 2014/15</a:t>
            </a:r>
            <a:endParaRPr kumimoji="0" lang="de-CH" sz="280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Qualifikationsverfahren IKA</a:t>
            </a:r>
            <a:br>
              <a:rPr lang="de-CH" dirty="0" smtClean="0"/>
            </a:br>
            <a:r>
              <a:rPr lang="de-CH" dirty="0" smtClean="0"/>
              <a:t>zentrale Abschlussprüfungen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855457"/>
              </p:ext>
            </p:extLst>
          </p:nvPr>
        </p:nvGraphicFramePr>
        <p:xfrm>
          <a:off x="323850" y="1484312"/>
          <a:ext cx="8496622" cy="453697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248311"/>
                <a:gridCol w="4248311"/>
              </a:tblGrid>
              <a:tr h="1512325">
                <a:tc gridSpan="2">
                  <a:txBody>
                    <a:bodyPr/>
                    <a:lstStyle/>
                    <a:p>
                      <a:r>
                        <a:rPr lang="de-CH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Prüfungsdauer (keine</a:t>
                      </a:r>
                      <a:r>
                        <a:rPr lang="de-CH" sz="3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zusätzliche Lesezeit!)</a:t>
                      </a:r>
                      <a:endParaRPr lang="de-CH" sz="3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512325">
                <a:tc>
                  <a:txBody>
                    <a:bodyPr/>
                    <a:lstStyle/>
                    <a:p>
                      <a:r>
                        <a:rPr lang="de-CH" sz="5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E-Profil</a:t>
                      </a:r>
                      <a:endParaRPr lang="de-CH" sz="5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5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120 Minuten</a:t>
                      </a:r>
                      <a:endParaRPr lang="de-CH" sz="5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12325">
                <a:tc>
                  <a:txBody>
                    <a:bodyPr/>
                    <a:lstStyle/>
                    <a:p>
                      <a:r>
                        <a:rPr lang="de-CH" sz="5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B-Profil</a:t>
                      </a:r>
                      <a:endParaRPr lang="de-CH" sz="5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5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150 Minuten</a:t>
                      </a:r>
                      <a:endParaRPr lang="de-CH" sz="5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163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Rainer Lubasch\AppData\Local\Microsoft\Windows\Temporary Internet Files\Content.IE5\0MZ3ACAV\MC90043266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2" y="0"/>
            <a:ext cx="6408712" cy="6408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ainer Lubasch\AppData\Local\Microsoft\Windows\Temporary Internet Files\Content.IE5\UK25914B\MC900441902[1].wm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iner Lubasch\AppData\Local\Microsoft\Windows\Temporary Internet Files\Content.IE5\VK6GHOEU\MC900361268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26666"/>
            <a:ext cx="2333549" cy="18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iner Lubasch\AppData\Local\Microsoft\Windows\Temporary Internet Files\Content.IE5\UK25914B\MC900320122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5789"/>
            <a:ext cx="1815084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ainer Lubasch\AppData\Local\Microsoft\Windows\Temporary Internet Files\Content.IE5\YSBSZMP5\MC900320116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1" y="4534410"/>
            <a:ext cx="1797710" cy="13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ainer Lubasch\AppData\Local\Microsoft\Windows\Temporary Internet Files\Content.IE5\0MZ3ACAV\MC900434411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21" y="3873950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ainer Lubasch\AppData\Local\Microsoft\Windows\Temporary Internet Files\Content.IE5\YSBSZMP5\MC900440412[1]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75803"/>
            <a:ext cx="2190669" cy="177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70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Qualifikationsverfahren IKA</a:t>
            </a:r>
            <a:br>
              <a:rPr lang="de-CH" dirty="0" smtClean="0"/>
            </a:br>
            <a:r>
              <a:rPr lang="de-CH" dirty="0" smtClean="0"/>
              <a:t>zentrale Abschlussprüfungen</a:t>
            </a:r>
            <a:endParaRPr lang="de-CH" dirty="0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089399"/>
              </p:ext>
            </p:extLst>
          </p:nvPr>
        </p:nvGraphicFramePr>
        <p:xfrm>
          <a:off x="395536" y="1484784"/>
          <a:ext cx="8424936" cy="472862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212468"/>
                <a:gridCol w="4212468"/>
              </a:tblGrid>
              <a:tr h="795456">
                <a:tc gridSpan="2">
                  <a:txBody>
                    <a:bodyPr/>
                    <a:lstStyle/>
                    <a:p>
                      <a:r>
                        <a:rPr lang="de-CH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Notengewichtung</a:t>
                      </a:r>
                      <a:endParaRPr lang="de-CH" sz="3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43909">
                <a:tc rowSpan="2">
                  <a:txBody>
                    <a:bodyPr/>
                    <a:lstStyle/>
                    <a:p>
                      <a:r>
                        <a:rPr lang="de-CH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B-Profil</a:t>
                      </a:r>
                      <a:endParaRPr lang="de-CH" sz="4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Prüfungsnote (halbe</a:t>
                      </a:r>
                      <a:r>
                        <a:rPr lang="de-CH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Noten)</a:t>
                      </a:r>
                      <a:endParaRPr lang="de-CH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0116">
                <a:tc v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Mittelwert Erfahrungsnoten</a:t>
                      </a:r>
                      <a:br>
                        <a:rPr lang="de-CH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(auf halbe Note gerundet)</a:t>
                      </a:r>
                      <a:endParaRPr lang="de-CH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3909">
                <a:tc rowSpan="3">
                  <a:txBody>
                    <a:bodyPr/>
                    <a:lstStyle/>
                    <a:p>
                      <a:r>
                        <a:rPr lang="de-CH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E-Profil</a:t>
                      </a:r>
                      <a:endParaRPr lang="de-CH" sz="4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Prüfungsnote (halbe</a:t>
                      </a:r>
                      <a:r>
                        <a:rPr lang="de-CH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Noten)</a:t>
                      </a:r>
                      <a:endParaRPr lang="de-CH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0116">
                <a:tc v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Mittelwert Erfahrungsnoten</a:t>
                      </a:r>
                      <a:br>
                        <a:rPr lang="de-CH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(auf halbe Note gerundet)</a:t>
                      </a:r>
                      <a:endParaRPr lang="de-CH" sz="2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7013">
                <a:tc v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Fachnote</a:t>
                      </a:r>
                      <a:r>
                        <a:rPr lang="de-CH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Mittelwert auf eine Dezimalstelle</a:t>
                      </a:r>
                      <a:r>
                        <a:rPr lang="de-CH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gerundet</a:t>
                      </a:r>
                      <a:endParaRPr lang="de-CH" sz="2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793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Qualifikationsverfahren IKA</a:t>
            </a:r>
            <a:br>
              <a:rPr lang="de-CH" dirty="0" smtClean="0"/>
            </a:br>
            <a:r>
              <a:rPr lang="de-CH" dirty="0" smtClean="0"/>
              <a:t>zentrale Abschlussprüfungen ab 2014</a:t>
            </a:r>
            <a:endParaRPr lang="de-CH" dirty="0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773884"/>
              </p:ext>
            </p:extLst>
          </p:nvPr>
        </p:nvGraphicFramePr>
        <p:xfrm>
          <a:off x="323527" y="1471777"/>
          <a:ext cx="8476553" cy="483754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813581"/>
                <a:gridCol w="1662972"/>
              </a:tblGrid>
              <a:tr h="659657">
                <a:tc gridSpan="2">
                  <a:txBody>
                    <a:bodyPr/>
                    <a:lstStyle/>
                    <a:p>
                      <a:r>
                        <a:rPr lang="de-CH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Prüfungsinhalte</a:t>
                      </a:r>
                      <a:r>
                        <a:rPr lang="de-CH" sz="2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E-Profil</a:t>
                      </a:r>
                      <a:endParaRPr lang="de-CH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31909">
                <a:tc>
                  <a:txBody>
                    <a:bodyPr/>
                    <a:lstStyle/>
                    <a:p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1.4.1 Informationsmanagement und Administration</a:t>
                      </a:r>
                      <a:b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1.4.2 Grundlagen der Informatik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r>
                        <a:rPr lang="de-CH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649195">
                <a:tc>
                  <a:txBody>
                    <a:bodyPr/>
                    <a:lstStyle/>
                    <a:p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1.4.3 Schriftliche Kommunikation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25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649195">
                <a:tc>
                  <a:txBody>
                    <a:bodyPr/>
                    <a:lstStyle/>
                    <a:p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1.4.4 Präsentation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r>
                        <a:rPr lang="de-CH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CC99FF"/>
                    </a:solidFill>
                  </a:tcPr>
                </a:tc>
              </a:tr>
              <a:tr h="649195">
                <a:tc>
                  <a:txBody>
                    <a:bodyPr/>
                    <a:lstStyle/>
                    <a:p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1.4.5 Tabellenkalkulation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25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649195">
                <a:tc>
                  <a:txBody>
                    <a:bodyPr/>
                    <a:lstStyle/>
                    <a:p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1.4.6 Textgestaltung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25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9195">
                <a:tc>
                  <a:txBody>
                    <a:bodyPr/>
                    <a:lstStyle/>
                    <a:p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 rot="931409">
            <a:off x="6856232" y="1150095"/>
            <a:ext cx="1891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Nullserie</a:t>
            </a:r>
            <a:endParaRPr lang="de-DE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46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Qualifikationsverfahren IKA</a:t>
            </a:r>
            <a:br>
              <a:rPr lang="de-CH" dirty="0" smtClean="0"/>
            </a:br>
            <a:r>
              <a:rPr lang="de-CH" dirty="0" smtClean="0"/>
              <a:t>zentrale Abschlussprüfungen ab 2014</a:t>
            </a:r>
            <a:endParaRPr lang="de-CH" dirty="0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235170"/>
              </p:ext>
            </p:extLst>
          </p:nvPr>
        </p:nvGraphicFramePr>
        <p:xfrm>
          <a:off x="375143" y="1296300"/>
          <a:ext cx="8517337" cy="51153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846362"/>
                <a:gridCol w="1670975"/>
              </a:tblGrid>
              <a:tr h="431057">
                <a:tc gridSpan="2">
                  <a:txBody>
                    <a:bodyPr/>
                    <a:lstStyle/>
                    <a:p>
                      <a:r>
                        <a:rPr lang="de-CH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Prüfungsinhalte</a:t>
                      </a:r>
                      <a:r>
                        <a:rPr lang="de-CH" sz="2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B-Profil</a:t>
                      </a:r>
                      <a:endParaRPr lang="de-CH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6210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>
                          <a:tab pos="719138" algn="l"/>
                        </a:tabLst>
                      </a:pPr>
                      <a:r>
                        <a:rPr lang="de-C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1.4.1	Informationsmanagement und Administration</a:t>
                      </a:r>
                      <a:br>
                        <a:rPr lang="de-C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de-C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1.4.2	Grundlagen der Informatik</a:t>
                      </a:r>
                      <a:endParaRPr lang="de-C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r>
                        <a:rPr lang="de-CH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6124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>
                          <a:tab pos="719138" algn="l"/>
                        </a:tabLst>
                      </a:pPr>
                      <a:r>
                        <a:rPr lang="de-C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1.4.3	Schriftliche Kommunikation</a:t>
                      </a:r>
                      <a:endParaRPr lang="de-C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20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6124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>
                          <a:tab pos="719138" algn="l"/>
                        </a:tabLst>
                      </a:pPr>
                      <a:r>
                        <a:rPr lang="de-C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1.4.4	Präsentation</a:t>
                      </a:r>
                      <a:endParaRPr lang="de-C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14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CC99FF"/>
                    </a:solidFill>
                  </a:tcPr>
                </a:tc>
              </a:tr>
              <a:tr h="46124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>
                          <a:tab pos="719138" algn="l"/>
                        </a:tabLst>
                      </a:pPr>
                      <a:r>
                        <a:rPr lang="de-C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1.4.5	Tabellenkalkulation</a:t>
                      </a:r>
                      <a:endParaRPr lang="de-C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20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6124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>
                          <a:tab pos="719138" algn="l"/>
                        </a:tabLst>
                      </a:pPr>
                      <a:r>
                        <a:rPr lang="de-C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1.4.6	Textgestaltung</a:t>
                      </a:r>
                      <a:endParaRPr lang="de-C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20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6699FF"/>
                    </a:solidFill>
                  </a:tcPr>
                </a:tc>
              </a:tr>
              <a:tr h="1465564">
                <a:tc>
                  <a:txBody>
                    <a:bodyPr/>
                    <a:lstStyle/>
                    <a:p>
                      <a:pPr>
                        <a:tabLst>
                          <a:tab pos="719138" algn="l"/>
                        </a:tabLst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1.4.7	Betriebssystem und Dateimanagement</a:t>
                      </a:r>
                      <a:b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1.4.8	Gestaltung von Bildern</a:t>
                      </a:r>
                      <a:b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1.4.9	Automatisierungsmöglichkeiten im Bürobereich</a:t>
                      </a:r>
                      <a:b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1.4.10	E-Mail und Internet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18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rgbClr val="FF9900"/>
                    </a:solidFill>
                  </a:tcPr>
                </a:tc>
              </a:tr>
              <a:tr h="5281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Evtl. interner Notenraster auf 130 Punkte. Die Notenerteilung erfolgt aber nach Umrechnung auf 100 Punkte.</a:t>
                      </a:r>
                    </a:p>
                  </a:txBody>
                  <a:tcPr marL="180000" marR="9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 Punkte</a:t>
                      </a:r>
                      <a:endParaRPr lang="de-C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180000" marT="46800" marB="4680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 rot="931409">
            <a:off x="6856232" y="1150095"/>
            <a:ext cx="1891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Nullserie</a:t>
            </a:r>
            <a:endParaRPr lang="de-DE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74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Qualifikationsverfahren IKA</a:t>
            </a:r>
            <a:br>
              <a:rPr lang="de-CH" dirty="0"/>
            </a:br>
            <a:r>
              <a:rPr lang="de-CH" dirty="0"/>
              <a:t>zentrale Abschlussprüfungen ab </a:t>
            </a:r>
            <a:r>
              <a:rPr lang="de-CH" dirty="0" smtClean="0"/>
              <a:t>2014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864721"/>
              </p:ext>
            </p:extLst>
          </p:nvPr>
        </p:nvGraphicFramePr>
        <p:xfrm>
          <a:off x="323851" y="1484314"/>
          <a:ext cx="8331200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bgerundetes Rechteck 4"/>
          <p:cNvSpPr/>
          <p:nvPr/>
        </p:nvSpPr>
        <p:spPr>
          <a:xfrm rot="1833771">
            <a:off x="5153695" y="2056114"/>
            <a:ext cx="3742940" cy="13280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aktueller Stand</a:t>
            </a:r>
            <a:br>
              <a:rPr lang="de-D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de-D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der Überlegungen</a:t>
            </a:r>
            <a:endParaRPr lang="de-DE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45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05226-0FEE-4C1D-9352-A18088466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7C205226-0FEE-4C1D-9352-A18088466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C205226-0FEE-4C1D-9352-A18088466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C205226-0FEE-4C1D-9352-A18088466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7C205226-0FEE-4C1D-9352-A18088466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DDA65-B3E7-4CF0-B662-0A397BFAE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8C6DDA65-B3E7-4CF0-B662-0A397BFAE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8C6DDA65-B3E7-4CF0-B662-0A397BFAE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8C6DDA65-B3E7-4CF0-B662-0A397BFAE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8C6DDA65-B3E7-4CF0-B662-0A397BFAE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23A05F-C2C2-4578-9B71-1A39BC260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223A05F-C2C2-4578-9B71-1A39BC260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E223A05F-C2C2-4578-9B71-1A39BC260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E223A05F-C2C2-4578-9B71-1A39BC260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E223A05F-C2C2-4578-9B71-1A39BC260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D42DE-8DDE-40C0-A390-5E45B3DF2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31D42DE-8DDE-40C0-A390-5E45B3DF2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31D42DE-8DDE-40C0-A390-5E45B3DF2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431D42DE-8DDE-40C0-A390-5E45B3DF2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431D42DE-8DDE-40C0-A390-5E45B3DF2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3ED97-EA51-4500-BCF4-1D1F089C7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6693ED97-EA51-4500-BCF4-1D1F089C7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6693ED97-EA51-4500-BCF4-1D1F089C7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6693ED97-EA51-4500-BCF4-1D1F089C7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6693ED97-EA51-4500-BCF4-1D1F089C7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618518-E2ED-46C0-8A57-8DC4CEFFD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32618518-E2ED-46C0-8A57-8DC4CEFFD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32618518-E2ED-46C0-8A57-8DC4CEFFD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32618518-E2ED-46C0-8A57-8DC4CEFFD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32618518-E2ED-46C0-8A57-8DC4CEFFD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Informatik-Diplome (SIZ, ECDL)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466120"/>
              </p:ext>
            </p:extLst>
          </p:nvPr>
        </p:nvGraphicFramePr>
        <p:xfrm>
          <a:off x="323851" y="1196752"/>
          <a:ext cx="8331200" cy="489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1871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B1290-324E-40F8-88D8-5B37B4B7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62AB1290-324E-40F8-88D8-5B37B4B7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2AB1290-324E-40F8-88D8-5B37B4B7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2AB1290-324E-40F8-88D8-5B37B4B7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62AB1290-324E-40F8-88D8-5B37B4B7A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1790E6-2093-469B-BBB0-ACCD97FA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A1790E6-2093-469B-BBB0-ACCD97FA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A1790E6-2093-469B-BBB0-ACCD97FA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9A1790E6-2093-469B-BBB0-ACCD97FA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9A1790E6-2093-469B-BBB0-ACCD97FA7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64DA72-7EC4-451D-B4DA-77568EE30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264DA72-7EC4-451D-B4DA-77568EE30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D264DA72-7EC4-451D-B4DA-77568EE30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D264DA72-7EC4-451D-B4DA-77568EE30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264DA72-7EC4-451D-B4DA-77568EE30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C82194-8088-4902-81A8-4B6A93FF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0C82194-8088-4902-81A8-4B6A93FF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0C82194-8088-4902-81A8-4B6A93FF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40C82194-8088-4902-81A8-4B6A93FF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40C82194-8088-4902-81A8-4B6A93FF5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Online auf www.ehb-schweiz.ch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0614"/>
            <a:ext cx="8892480" cy="305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898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Online auf www.ehb-schweiz.ch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5"/>
            <a:ext cx="8748464" cy="35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37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Reflexion in Gruppen </a:t>
            </a:r>
            <a:r>
              <a:rPr lang="de-CH" dirty="0" smtClean="0">
                <a:latin typeface="Calibri"/>
                <a:cs typeface="Calibri"/>
              </a:rPr>
              <a:t>| </a:t>
            </a:r>
            <a:r>
              <a:rPr lang="de-CH" dirty="0" err="1" smtClean="0">
                <a:latin typeface="Calibri"/>
                <a:cs typeface="Calibri"/>
              </a:rPr>
              <a:t>MindMapping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779039"/>
              </p:ext>
            </p:extLst>
          </p:nvPr>
        </p:nvGraphicFramePr>
        <p:xfrm>
          <a:off x="323851" y="1268760"/>
          <a:ext cx="8331200" cy="482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5054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5C3C74-F150-4C1E-ABE1-3DBCA3040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CA5C3C74-F150-4C1E-ABE1-3DBCA3040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A5C3C74-F150-4C1E-ABE1-3DBCA3040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A5C3C74-F150-4C1E-ABE1-3DBCA3040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CA5C3C74-F150-4C1E-ABE1-3DBCA3040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4CD1E-38D3-49DF-B3D1-B1802D8CF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624CD1E-38D3-49DF-B3D1-B1802D8CF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624CD1E-38D3-49DF-B3D1-B1802D8CF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C624CD1E-38D3-49DF-B3D1-B1802D8CF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C624CD1E-38D3-49DF-B3D1-B1802D8CF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B2D96-16C5-4D69-98B9-68886EAD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01B2D96-16C5-4D69-98B9-68886EAD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901B2D96-16C5-4D69-98B9-68886EAD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01B2D96-16C5-4D69-98B9-68886EAD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901B2D96-16C5-4D69-98B9-68886EADD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63001E-2D45-4ACF-9357-7EDD99116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E863001E-2D45-4ACF-9357-7EDD99116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E863001E-2D45-4ACF-9357-7EDD99116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E863001E-2D45-4ACF-9357-7EDD99116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E863001E-2D45-4ACF-9357-7EDD99116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D9BED-9008-4975-AC85-B52808510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61DD9BED-9008-4975-AC85-B52808510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61DD9BED-9008-4975-AC85-B52808510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61DD9BED-9008-4975-AC85-B52808510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61DD9BED-9008-4975-AC85-B52808510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36B75-8E18-462C-A59F-B5E6F7F76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32836B75-8E18-462C-A59F-B5E6F7F76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32836B75-8E18-462C-A59F-B5E6F7F76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32836B75-8E18-462C-A59F-B5E6F7F76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32836B75-8E18-462C-A59F-B5E6F7F76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42B99-4EAA-4615-94CB-F7609FD6E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4E942B99-4EAA-4615-94CB-F7609FD6E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4E942B99-4EAA-4615-94CB-F7609FD6E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E942B99-4EAA-4615-94CB-F7609FD6E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4E942B99-4EAA-4615-94CB-F7609FD6E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25C6CA-2277-4198-BFD7-6D76068EE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C225C6CA-2277-4198-BFD7-6D76068EE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C225C6CA-2277-4198-BFD7-6D76068EE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C225C6CA-2277-4198-BFD7-6D76068EE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C225C6CA-2277-4198-BFD7-6D76068EE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Trüffel-Timeout</a:t>
            </a:r>
            <a:endParaRPr lang="de-CH" dirty="0"/>
          </a:p>
        </p:txBody>
      </p:sp>
      <p:pic>
        <p:nvPicPr>
          <p:cNvPr id="1026" name="Picture 2" descr="http://mediaserver02.stockfood.com/thumbs/NDE2NjUyNQ==/0037877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4821"/>
            <a:ext cx="1619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server01.stockfood.com/thumbs/NDE2NjUxNA==/0037877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27" y="5217781"/>
            <a:ext cx="1619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ediaserver02.stockfood.com/thumbs/NDE2NjUyNQ==/0037877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619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95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Zielsetzungen </a:t>
            </a:r>
            <a:r>
              <a:rPr lang="de-CH" dirty="0" smtClean="0">
                <a:latin typeface="Calibri"/>
                <a:cs typeface="Calibri"/>
              </a:rPr>
              <a:t>| Überblick über die…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596384"/>
              </p:ext>
            </p:extLst>
          </p:nvPr>
        </p:nvGraphicFramePr>
        <p:xfrm>
          <a:off x="323851" y="980728"/>
          <a:ext cx="83312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0538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E5C926-0C70-4D7A-97A8-7C3986C0D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ABE5C926-0C70-4D7A-97A8-7C3986C0D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BE5C926-0C70-4D7A-97A8-7C3986C0D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BE5C926-0C70-4D7A-97A8-7C3986C0D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ABE5C926-0C70-4D7A-97A8-7C3986C0D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FC9DD-841D-4D5F-968E-69152400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6DFC9DD-841D-4D5F-968E-69152400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6DFC9DD-841D-4D5F-968E-69152400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36DFC9DD-841D-4D5F-968E-69152400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36DFC9DD-841D-4D5F-968E-691524004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8C02F-99FB-4D40-9E64-AD690A177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1858C02F-99FB-4D40-9E64-AD690A177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1858C02F-99FB-4D40-9E64-AD690A177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858C02F-99FB-4D40-9E64-AD690A177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1858C02F-99FB-4D40-9E64-AD690A177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B72263-DD6C-458E-9DE8-CA950BF54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79B72263-DD6C-458E-9DE8-CA950BF54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9B72263-DD6C-458E-9DE8-CA950BF54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9B72263-DD6C-458E-9DE8-CA950BF54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79B72263-DD6C-458E-9DE8-CA950BF54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4A2A0D-9F1A-4A79-AD6D-9647CCAD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84A2A0D-9F1A-4A79-AD6D-9647CCAD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84A2A0D-9F1A-4A79-AD6D-9647CCAD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384A2A0D-9F1A-4A79-AD6D-9647CCAD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384A2A0D-9F1A-4A79-AD6D-9647CCADD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DC3E24-FBCE-41EB-B566-DCD08750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A4DC3E24-FBCE-41EB-B566-DCD08750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A4DC3E24-FBCE-41EB-B566-DCD08750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A4DC3E24-FBCE-41EB-B566-DCD08750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A4DC3E24-FBCE-41EB-B566-DCD08750B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275E6-1AB2-4CD9-ABF6-8EFC76F5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3BF275E6-1AB2-4CD9-ABF6-8EFC76F5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3BF275E6-1AB2-4CD9-ABF6-8EFC76F5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3BF275E6-1AB2-4CD9-ABF6-8EFC76F5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3BF275E6-1AB2-4CD9-ABF6-8EFC76F53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C5DC34-5380-434E-826C-292F9DA75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DC5DC34-5380-434E-826C-292F9DA75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DC5DC34-5380-434E-826C-292F9DA75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ADC5DC34-5380-434E-826C-292F9DA75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ADC5DC34-5380-434E-826C-292F9DA75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Richtziele Unterrichtsbereich IKA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225107"/>
              </p:ext>
            </p:extLst>
          </p:nvPr>
        </p:nvGraphicFramePr>
        <p:xfrm>
          <a:off x="323850" y="1124744"/>
          <a:ext cx="849662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6018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C8C21-6C92-4C3C-B06F-C7FBB4723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F8AC8C21-6C92-4C3C-B06F-C7FBB4723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8AC8C21-6C92-4C3C-B06F-C7FBB4723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8AC8C21-6C92-4C3C-B06F-C7FBB4723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F8AC8C21-6C92-4C3C-B06F-C7FBB4723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42EDAA-9DD5-4F8F-9F9B-76E7FB17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8642EDAA-9DD5-4F8F-9F9B-76E7FB17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8642EDAA-9DD5-4F8F-9F9B-76E7FB17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8642EDAA-9DD5-4F8F-9F9B-76E7FB17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8642EDAA-9DD5-4F8F-9F9B-76E7FB171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5C6D33-DA9B-4D97-9461-003C5DBCA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F5C6D33-DA9B-4D97-9461-003C5DBCA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9F5C6D33-DA9B-4D97-9461-003C5DBCA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F5C6D33-DA9B-4D97-9461-003C5DBCA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9F5C6D33-DA9B-4D97-9461-003C5DBCA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7BC325-2073-47D2-86D3-FBBA2389C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E17BC325-2073-47D2-86D3-FBBA2389C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E17BC325-2073-47D2-86D3-FBBA2389C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E17BC325-2073-47D2-86D3-FBBA2389C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E17BC325-2073-47D2-86D3-FBBA2389C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06D90-ECFE-4B24-BA57-5E90083C0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2406D90-ECFE-4B24-BA57-5E90083C0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2406D90-ECFE-4B24-BA57-5E90083C0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F2406D90-ECFE-4B24-BA57-5E90083C0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F2406D90-ECFE-4B24-BA57-5E90083C0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6841F4-D747-4B20-B3D7-83C3237F6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06841F4-D747-4B20-B3D7-83C3237F6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C06841F4-D747-4B20-B3D7-83C3237F6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C06841F4-D747-4B20-B3D7-83C3237F6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C06841F4-D747-4B20-B3D7-83C3237F6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829F55-B8A3-4860-97E5-BB9241967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AC829F55-B8A3-4860-97E5-BB9241967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AC829F55-B8A3-4860-97E5-BB9241967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AC829F55-B8A3-4860-97E5-BB9241967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AC829F55-B8A3-4860-97E5-BB9241967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12C47-FEA9-43F8-ACD9-EE394C120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8D812C47-FEA9-43F8-ACD9-EE394C120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8D812C47-FEA9-43F8-ACD9-EE394C120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8D812C47-FEA9-43F8-ACD9-EE394C120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8D812C47-FEA9-43F8-ACD9-EE394C120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59EE0-76BB-4547-82E5-629C33D25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22359EE0-76BB-4547-82E5-629C33D25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22359EE0-76BB-4547-82E5-629C33D25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22359EE0-76BB-4547-82E5-629C33D25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22359EE0-76BB-4547-82E5-629C33D25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2B7AA3-175C-4F86-BA9D-F86D2CD6E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FE2B7AA3-175C-4F86-BA9D-F86D2CD6E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FE2B7AA3-175C-4F86-BA9D-F86D2CD6E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FE2B7AA3-175C-4F86-BA9D-F86D2CD6E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graphicEl>
                                              <a:dgm id="{FE2B7AA3-175C-4F86-BA9D-F86D2CD6E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Wochenlektionen Unterrichtsbereich IKA</a:t>
            </a:r>
            <a:br>
              <a:rPr lang="de-CH" dirty="0" smtClean="0"/>
            </a:br>
            <a:r>
              <a:rPr lang="de-CH" dirty="0" smtClean="0"/>
              <a:t>und Lerngefässe V&amp;V sowie </a:t>
            </a:r>
            <a:r>
              <a:rPr lang="de-CH" dirty="0" err="1" smtClean="0"/>
              <a:t>ÜfK</a:t>
            </a:r>
            <a:r>
              <a:rPr lang="de-CH" dirty="0" smtClean="0"/>
              <a:t> </a:t>
            </a:r>
            <a:r>
              <a:rPr lang="de-CH" b="0" dirty="0" smtClean="0"/>
              <a:t>(brutto)</a:t>
            </a:r>
            <a:endParaRPr lang="de-CH" b="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779030"/>
              </p:ext>
            </p:extLst>
          </p:nvPr>
        </p:nvGraphicFramePr>
        <p:xfrm>
          <a:off x="323849" y="1484311"/>
          <a:ext cx="8424614" cy="259276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485856"/>
                <a:gridCol w="744446"/>
                <a:gridCol w="1398104"/>
                <a:gridCol w="1398104"/>
                <a:gridCol w="1398104"/>
              </a:tblGrid>
              <a:tr h="554178">
                <a:tc>
                  <a:txBody>
                    <a:bodyPr/>
                    <a:lstStyle/>
                    <a:p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Profil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1. </a:t>
                      </a:r>
                      <a:r>
                        <a:rPr lang="de-CH" sz="18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Lj</a:t>
                      </a:r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lang="de-CH" sz="18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Lj</a:t>
                      </a:r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3. </a:t>
                      </a:r>
                      <a:r>
                        <a:rPr lang="de-CH" sz="18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Lj</a:t>
                      </a:r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54178">
                <a:tc>
                  <a:txBody>
                    <a:bodyPr/>
                    <a:lstStyle/>
                    <a:p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–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360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54178">
                <a:tc>
                  <a:txBody>
                    <a:bodyPr/>
                    <a:lstStyle/>
                    <a:p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–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200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930227">
                <a:tc>
                  <a:txBody>
                    <a:bodyPr/>
                    <a:lstStyle/>
                    <a:p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E-Profil</a:t>
                      </a:r>
                      <a:r>
                        <a:rPr lang="de-CH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mit </a:t>
                      </a:r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Berufsmaturität</a:t>
                      </a:r>
                      <a:b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kantonale/schulspezifische</a:t>
                      </a:r>
                      <a:r>
                        <a:rPr lang="de-CH" sz="14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Unterschiede</a:t>
                      </a:r>
                      <a:endParaRPr lang="de-CH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–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160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133647"/>
              </p:ext>
            </p:extLst>
          </p:nvPr>
        </p:nvGraphicFramePr>
        <p:xfrm>
          <a:off x="323528" y="4249489"/>
          <a:ext cx="8424938" cy="205983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905262"/>
                <a:gridCol w="1379919"/>
                <a:gridCol w="1379919"/>
                <a:gridCol w="1379919"/>
                <a:gridCol w="1379919"/>
              </a:tblGrid>
              <a:tr h="493491">
                <a:tc>
                  <a:txBody>
                    <a:bodyPr/>
                    <a:lstStyle/>
                    <a:p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Lerngefässe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1. </a:t>
                      </a:r>
                      <a:r>
                        <a:rPr lang="de-CH" sz="18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Lj</a:t>
                      </a:r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lang="de-CH" sz="18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Lj</a:t>
                      </a:r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3. </a:t>
                      </a:r>
                      <a:r>
                        <a:rPr lang="de-CH" sz="18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Lj</a:t>
                      </a:r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83170">
                <a:tc>
                  <a:txBody>
                    <a:bodyPr/>
                    <a:lstStyle/>
                    <a:p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Vertiefen</a:t>
                      </a:r>
                      <a:r>
                        <a:rPr lang="de-CH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&amp; Vernetzen </a:t>
                      </a:r>
                      <a:br>
                        <a:rPr lang="de-CH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CH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(V&amp;V)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83170">
                <a:tc>
                  <a:txBody>
                    <a:bodyPr/>
                    <a:lstStyle/>
                    <a:p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Überfachliche Kompetenzen (</a:t>
                      </a:r>
                      <a:r>
                        <a:rPr lang="de-CH" sz="18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ÜfK</a:t>
                      </a:r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–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–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de-CH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40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1.4 Leitziel IKA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4" y="1747079"/>
            <a:ext cx="8684879" cy="422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47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Richtziele IKA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1193064"/>
            <a:ext cx="8676456" cy="524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19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HB_Präsentation">
  <a:themeElements>
    <a:clrScheme name="EHB_Präsentation 1">
      <a:dk1>
        <a:srgbClr val="000000"/>
      </a:dk1>
      <a:lt1>
        <a:srgbClr val="FFFFFF"/>
      </a:lt1>
      <a:dk2>
        <a:srgbClr val="143C7D"/>
      </a:dk2>
      <a:lt2>
        <a:srgbClr val="808080"/>
      </a:lt2>
      <a:accent1>
        <a:srgbClr val="143C7D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FBF"/>
      </a:accent5>
      <a:accent6>
        <a:srgbClr val="E7E7E7"/>
      </a:accent6>
      <a:hlink>
        <a:srgbClr val="FFFFFF"/>
      </a:hlink>
      <a:folHlink>
        <a:srgbClr val="FFA00A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HB_Präsentation 1">
        <a:dk1>
          <a:srgbClr val="000000"/>
        </a:dk1>
        <a:lt1>
          <a:srgbClr val="FFFFFF"/>
        </a:lt1>
        <a:dk2>
          <a:srgbClr val="143C7D"/>
        </a:dk2>
        <a:lt2>
          <a:srgbClr val="808080"/>
        </a:lt2>
        <a:accent1>
          <a:srgbClr val="143C7D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FBF"/>
        </a:accent5>
        <a:accent6>
          <a:srgbClr val="E7E7E7"/>
        </a:accent6>
        <a:hlink>
          <a:srgbClr val="FFFFFF"/>
        </a:hlink>
        <a:folHlink>
          <a:srgbClr val="FFA0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C64478D8A28648BC54151B35668474" ma:contentTypeVersion="1" ma:contentTypeDescription="Ein neues Dokument erstellen." ma:contentTypeScope="" ma:versionID="5dd92d408015e691cc881f0a50397bf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1a4129eff7868b77e03041878f8e0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7E72A7A-56B0-4BAD-AB57-2679861112B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5D767B-EC29-427C-B426-DD0A470CE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72DC8D-ED40-4359-8183-0CBCCFE8E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EHB_Präsentation</Template>
  <TotalTime>0</TotalTime>
  <Words>1474</Words>
  <Application>Microsoft Office PowerPoint</Application>
  <PresentationFormat>Bildschirmpräsentation (4:3)</PresentationFormat>
  <Paragraphs>435</Paragraphs>
  <Slides>48</Slides>
  <Notes>48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4" baseType="lpstr">
      <vt:lpstr>ＭＳ Ｐゴシック</vt:lpstr>
      <vt:lpstr>Arial</vt:lpstr>
      <vt:lpstr>Calibri</vt:lpstr>
      <vt:lpstr>Tahoma</vt:lpstr>
      <vt:lpstr>Wingdings</vt:lpstr>
      <vt:lpstr>EHB_Präsentation</vt:lpstr>
      <vt:lpstr>Weiterbildungstagung BiVo Kauffrau/Kaufmann EFZ  Atelier IKA</vt:lpstr>
      <vt:lpstr>Vorstellungsrunde</vt:lpstr>
      <vt:lpstr>Rainer Lubasch – zu meiner Person</vt:lpstr>
      <vt:lpstr>PowerPoint-Präsentation</vt:lpstr>
      <vt:lpstr>Zielsetzungen | Überblick über die…</vt:lpstr>
      <vt:lpstr>Richtziele Unterrichtsbereich IKA</vt:lpstr>
      <vt:lpstr>Wochenlektionen Unterrichtsbereich IKA und Lerngefässe V&amp;V sowie ÜfK (brutto)</vt:lpstr>
      <vt:lpstr>1.4 Leitziel IKA</vt:lpstr>
      <vt:lpstr>Richtziele IKA</vt:lpstr>
      <vt:lpstr>Leistungsziele IKA</vt:lpstr>
      <vt:lpstr>Lektionenverteilung E-Profil (Nettolektionen)</vt:lpstr>
      <vt:lpstr>Lektionenverteilung B-Profil (Nettolektionen)</vt:lpstr>
      <vt:lpstr>Status des «Manuals zur Erstellung und Weiterentwicklung des Schullehrplans»</vt:lpstr>
      <vt:lpstr>Das Manual aus der IKA-Perspektive</vt:lpstr>
      <vt:lpstr>Vorkenntnisse</vt:lpstr>
      <vt:lpstr>Sequenzierung der Lerninhalte</vt:lpstr>
      <vt:lpstr>Profilwechsel</vt:lpstr>
      <vt:lpstr>Hinweise zum E-Profil mit Berufsmaturität</vt:lpstr>
      <vt:lpstr>Musterlehrpläne IKA</vt:lpstr>
      <vt:lpstr>Musterlehrpläne IKA</vt:lpstr>
      <vt:lpstr>Musterlehrpläne IKA</vt:lpstr>
      <vt:lpstr>Musterlehrpläne IKA – individualisierbar</vt:lpstr>
      <vt:lpstr>Musterlehrpläne IKA – individualisierbar</vt:lpstr>
      <vt:lpstr>Musterlehrpläne IKA – individualisierbar</vt:lpstr>
      <vt:lpstr>operative Semesterplanung schulspezifisch • individuell</vt:lpstr>
      <vt:lpstr>Lern-, Arbeits- und Beurteilungsgefäss V&amp;V</vt:lpstr>
      <vt:lpstr>Lern-, Arbeits- und Beurteilungsgefäss V&amp;V</vt:lpstr>
      <vt:lpstr>Umsetzungsvarianten V&amp;V</vt:lpstr>
      <vt:lpstr>Lern-, Arbeits- und Beurteilungsgefäss V&amp;V Vorschlag der Arbeitsgruppe Manual</vt:lpstr>
      <vt:lpstr>Lerngefäss «Überfachliche Kompetenzen» (ÜfK)</vt:lpstr>
      <vt:lpstr>MSS</vt:lpstr>
      <vt:lpstr>Lerngefäss «Überfachliche Kompetenzen» (ÜfK)</vt:lpstr>
      <vt:lpstr>Umsetzungsvarianten ÜfK</vt:lpstr>
      <vt:lpstr>Hinweise zum E-Profil mit Berufsmaturität</vt:lpstr>
      <vt:lpstr>Zentrale Abschlussprüfung ab…</vt:lpstr>
      <vt:lpstr>Privatschulen IKA-Prüfung nach erstem Ausbildungsjahr</vt:lpstr>
      <vt:lpstr>Kaufmännische Berufsfachschulen IKA-Prüfung nach zwei Ausbildungsjahren</vt:lpstr>
      <vt:lpstr>Handelsmittelschulen HMS IKA-Prüfung nach zwei Ausbildungsjahren</vt:lpstr>
      <vt:lpstr>Qualifikationsverfahren IKA zentrale Abschlussprüfungen</vt:lpstr>
      <vt:lpstr>Qualifikationsverfahren IKA zentrale Abschlussprüfungen</vt:lpstr>
      <vt:lpstr>Qualifikationsverfahren IKA zentrale Abschlussprüfungen ab 2014</vt:lpstr>
      <vt:lpstr>Qualifikationsverfahren IKA zentrale Abschlussprüfungen ab 2014</vt:lpstr>
      <vt:lpstr>Qualifikationsverfahren IKA zentrale Abschlussprüfungen ab 2014</vt:lpstr>
      <vt:lpstr>Informatik-Diplome (SIZ, ECDL)</vt:lpstr>
      <vt:lpstr>Online auf www.ehb-schweiz.ch</vt:lpstr>
      <vt:lpstr>Online auf www.ehb-schweiz.ch</vt:lpstr>
      <vt:lpstr>Reflexion in Gruppen | MindMapping</vt:lpstr>
      <vt:lpstr>Trüffel-Timeout</vt:lpstr>
    </vt:vector>
  </TitlesOfParts>
  <Company>EHB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IKA</dc:title>
  <dc:creator>Rainer Lubasch</dc:creator>
  <cp:lastModifiedBy>Stéphanie Zosso</cp:lastModifiedBy>
  <cp:revision>534</cp:revision>
  <cp:lastPrinted>2011-09-18T13:53:31Z</cp:lastPrinted>
  <dcterms:created xsi:type="dcterms:W3CDTF">2009-12-08T15:05:15Z</dcterms:created>
  <dcterms:modified xsi:type="dcterms:W3CDTF">2015-10-15T12:45:17Z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0x01010026C64478D8A28648BC54151B35668474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